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8" r:id="rId6"/>
    <p:sldId id="284" r:id="rId7"/>
    <p:sldId id="286" r:id="rId8"/>
    <p:sldId id="296" r:id="rId9"/>
    <p:sldId id="290" r:id="rId10"/>
    <p:sldId id="297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880"/>
        <p:guide pos="4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1 1792,'-8'8'4533,"8"-6"-4334,-1 0 0,1 0 1,-1-1-1,1 1 0,-1 0 0,0-1 0,0 1 0,0 0 0,0-1 0,-2 3 0,-7 14 267,-17 85 613,-15 50 183,18-72-860,-23 130 0,6 88 447,34-246-566,-17 169 693,8 415 0,25-421-782,8 146 488,20-1-299,135 527-74,-3-323-399,-44-165 41,6-38 128,-125-348-72,170 393-1010,-113-288 685,26 54 188,-8 16-1891,-77-182-688,-4-9 2341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977 383 3072,'-15'-11'7245,"-15"-3"-5646,9 5-1169,17 7-320,-207-97 2442,124 68-1953,-95-21 0,-24-7-112,163 43-407,-58-30-1,42 13-7054,50 28 5082,0 0 885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9.8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8320,'7'0'632,"1"1"0,-1 0 0,0 0 0,1 0 1,-1 1-1,0 0 0,0 0 0,0 1 0,12 6 1,-18-8-608,1 0 1,0 0 0,0 0-1,-1 1 1,1-1-1,0 0 1,-1 1 0,0-1-1,1 1 1,-1 0 0,0-1-1,0 1 1,0 0 0,0 0-1,0 0 1,0 0 0,0 0-1,-1 0 1,1 0 0,-1 0-1,1 0 1,-1 0 0,0 0-1,0 0 1,0 0 0,0 0-1,0 0 1,0 0 0,-1 0-1,1 0 1,-1 0 0,1 0-1,-1 0 1,0 0 0,0 0-1,0 0 1,0 0 0,-2 3-1,0-2-493,0 1 0,0-1 1,0 1-1,0-1 0,0 0 0,-1 0 0,1 0 0,-1-1 0,0 1 1,-4 2-1,3-3 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50.4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14231,'1'18'-115,"-1"-16"628,-1 10-121,2 0-1,0 0 1,0-1 0,1 1 0,4 13 0,-6-22-376,1-1 0,0 1 1,0-1-1,1 0 1,-1 1-1,0-1 0,1 0 1,-1 0-1,1 0 1,0 0-1,0 0 0,-1-1 1,4 3-1,-4-3-99,1 0 1,0-1-1,0 1 0,0 0 0,0-1 1,0 1-1,0-1 0,0 1 0,0-1 1,0 0-1,0 0 0,0 0 0,0 0 1,1 0-1,-1-1 0,0 1 0,0-1 1,3 0-1,9-5-2417,-1-3-4008,-8 3 4167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50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63 6528,'-1'-1'371,"1"1"0,-1 0 0,1-1 1,-1 1-1,1 0 0,-1-1 0,1 1 0,-1-1 1,1 1-1,-1-1 0,1 1 0,-1-1 0,1 1 0,0-1 1,-1 1-1,1-2 0,0 2-213,0-1-1,1 0 1,-1 1-1,0-1 1,1 1-1,-1-1 1,0 1-1,1-1 1,-1 1-1,1-1 1,-1 1 0,1-1-1,-1 1 1,1-1-1,-1 1 1,1 0-1,-1-1 1,1 1-1,0-1 1,28-15 64,-4 2-2690,-9 3-4875,-12 8 4975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51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 11264,'1'0'672,"1"-1"-160,-1 0-224,2 0-256,1 0 64,2-2-224,1 0 32,1-1 32,1 1-256,-1-1-32,0 0 192,1 1 64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57.5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0 966 14646,'6'4'1194,"41"43"-101,-24-24-838,1-2 0,42 30-1,59 29 710,-52-39-564,2-2 0,2-5 0,1-2 0,2-4 0,0-3 0,127 21 0,-107-31-266,0-4 0,198-5 0,-169-14 36,237-48-1,-269 33-58,-1-4 1,-1-4-1,-2-4 0,-2-5 1,-1-3-1,-2-4 0,120-87 1,-143 86 137,-3-3 1,-1-3-1,-3-2 1,99-126 0,-100 96 94,91-183 0,-148 268-347,57-126 665,-51 110-939,-1 0 0,0 0 0,-2 0 0,0 0 0,2-35 0,-5 52 259,-1 0-1,1 0 1,0 0-1,0-1 1,0 1 0,0 0-1,0 0 1,0 0-1,0 0 1,-1 0 0,1 0-1,0 0 1,0 0-1,0 0 1,0-1 0,0 1-1,-1 0 1,1 0 0,0 0-1,0 0 1,0 0-1,0 0 1,0 0 0,-1 0-1,1 0 1,0 0-1,0 0 1,0 0 0,0 0-1,-1 0 1,1 0 0,0 0-1,0 0 1,0 1-1,0-1 1,0 0 0,-1 0-1,1 0 1,0 0-1,0 0 1,0 0 0,0 0-1,0 0 1,0 0-1,0 1 1,-1-1 0,1 0-1,0 0 1,0 0 0,0 0-1,0 0 1,0 1-1,0-1 1,0 0 0,0 0-1,0 0 1,0 0-1,0 0 1,0 1 0,0-1-1,-7-9 160,6 8-145,1 1 1,-1-1-1,0 1 1,1-1-1,-1 1 1,0-1-1,1 1 1,-1-1-1,0 1 1,0 0-1,0-1 1,1 1-1,-1 0 1,0 0-1,0 0 1,0-1-1,0 1 1,0 0-1,1 0 1,-1 0-1,0 0 1,0 1-1,0-1 1,0 0-1,0 0 1,1 0-1,-1 1 1,0-1-1,0 1 1,0-1-1,0 1 1,-31 16-137,26-14 130,1 0-10,1 0 0,-1 0-1,1 1 1,0-1-1,0 1 1,0 0 0,0 0-1,1 1 1,-1-1 0,-2 7-1,5-11 160,4-1-166,0-1 11,-1 1 0,1-1-1,-1 0 1,1 1 0,-1-1 0,0-1-1,0 1 1,3-4 0,8-6 184,-5 5-45,-2 2-132,0 0-1,1 0 1,8-4-1,-13 10 8,0 0 0,1 0 0,-1 0 0,0 0 0,0 0 0,0 1 0,-1-1 1,1 1-1,2 2 0,-1-2 53,12 11 29,-1 1 0,21 25-1,-21-21 2,-13-17-123,0 0-1,0 0 1,0 0 0,0 0-1,-1-1 1,1 1-1,0 0 1,0 0 0,1-1-1,-1 1 1,0-1 0,0 1-1,0-1 1,0 1 0,1-1-1,0 1 1,-11-7-7792,1-1 6890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59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18 11097,'0'0'75,"0"0"1,0 0-1,-1 0 0,1 0 1,0 0-1,0 0 0,0 0 1,0 0-1,0 0 1,0 0-1,-1 1 0,1-1 1,0 0-1,0 0 1,0 0-1,0 0 0,0 0 1,0 0-1,0 0 1,-1 0-1,1 0 0,0 0 1,0 1-1,0-1 0,0 0 1,0 0-1,0 0 1,0 0-1,0 0 0,0 0 1,0 1-1,0-1 1,0 0-1,0 0 0,0 0 1,0 0-1,0 0 1,0 0-1,0 1 0,0-1 1,0 0-1,0 0 1,0 0-1,0 0 0,0 0 1,0 1-1,0-1 0,0 0 1,0 0-1,0 0 1,0 0-1,0 0 0,0 0 1,0 0-1,0 1 1,1-1-1,-1 0 0,0 0 1,0 0-1,0 0 1,1 5-42,0-1 0,0 1 0,-1-1 0,1 1 0,-1 0 0,-1-1 0,1 1 0,0-1 0,-1 1 0,0 0 0,-2 6 0,-3 16 603,5-18-859,3-15-125,2-15 356,5-23-105,-8 40 169,0-1 0,0 1 0,1 0 0,0 0-1,0 0 1,0 1 0,0-1 0,4-5 0,-5 8 11,1 0 1,0 0-1,-1 0 1,1 0-1,0 0 1,-1 1-1,1-1 1,0 0-1,0 1 1,0 0-1,-1-1 1,1 1-1,3 0 1,30 0 1141,-23 0-1038,-3 0-252,3 1-840,-4-2-4256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2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17 2816,'-4'-17'14603,"0"50"-14295,4-31-249,0 8 40,0 0 0,1 0 1,0 0-1,4 16 0,-5-25-96,1 1 0,-1 0 0,1-1-1,-1 1 1,1-1 0,0 1 0,0-1-1,-1 1 1,1-1 0,0 1 0,0-1-1,1 0 1,-1 1 0,0-1-1,0 0 1,1 0 0,-1 0 0,0 0-1,1 0 1,-1 0 0,1 0 0,-1-1-1,1 1 1,0-1 0,-1 1 0,1-1-1,0 1 1,-1-1 0,1 0-1,0 0 1,-1 0 0,1 0 0,0 0-1,3 0 1,4-2-351,26-4 392,-16-2-4684,-18 7 3931,-1-1 336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3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0 164 6656,'2'-12'7520,"1"-5"-3753,22-79-4575,-23 92 926,-1 1 0,0 0 0,1 0 0,-1 0-1,1 0 1,0 0 0,0 1 0,0-1-1,4-3 1,-6 5-76,1 1 1,0-1-1,-1 1 0,1-1 0,0 1 1,-1 0-1,1-1 0,0 1 1,-1 0-1,1 0 0,0 0 0,0-1 1,-1 1-1,1 0 0,0 0 0,0 0 1,-1 0-1,2 0 0,0 1-42,-1-1-1,0 1 1,0-1-1,0 1 1,0-1-1,0 1 1,0 0 0,0 0-1,-1-1 1,1 1-1,0 0 1,0 0-1,0 0 1,-1 0 0,1 0-1,0 1 1,8 15-332,-1 0 0,0 1 0,8 30 0,-5-14-2761,-10-30 2319,-1-1 364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3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 9472,'8'-6'4681,"8"-1"-3921,16-2-1375,-9 2-865,-8 1-2560,-13 5 3299,6-2-1248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11714,'-8'0'1984,"-5"2"-2061,11-2 189,0 1 0,-1 0 1,1 0-1,0 0 0,0 1 0,0-1 1,0 0-1,0 1 0,-2 1 0,3-2-116,1-1-1,0 1 0,-1-1 0,1 1 0,0-1 1,0 1-1,-1-1 0,1 1 0,0-1 1,0 1-1,0 0 0,0-1 0,0 1 0,-1-1 1,1 1-1,0-1 0,0 1 0,1 0 0,-1-1 1,0 1-1,0-1 0,0 1 0,0-1 1,0 1-1,1-1 0,-1 1 0,0-1 0,0 1 1,1-1-1,-1 1 0,0-1 0,1 1 0,-1-1 1,1 1-1,-1-1 0,0 0 0,1 1 1,-1-1-1,1 0 0,-1 1 0,1-1 0,-1 0 1,2 1-1,11 8 180,-4-4-349,0 2 0,15 12 0,-22-17 192,-1 0 0,1-1 0,-1 1 0,1 0 0,-1 0 0,1 0 0,-1 0 0,0 0 0,0 0 0,0 0 0,0 1 0,-1-1 0,1 0 0,0 1 0,-1-1 0,0 0 0,1 1 0,-1 3 0,-1-5-26,1 1 1,-1-1 0,1 0-1,-1 1 1,0-1 0,1 0-1,-1 1 1,0-1 0,0 0-1,0 0 1,0 0 0,0 0-1,0 0 1,0 0 0,0 0 0,-3 1-1,2 0-354,0-1-1,0 0 1,0 0-1,0 0 1,-1 0-1,1 0 1,0-1-1,0 1 1,-1-1-1,-1 1 1,1-2 154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156 208 3712,'-3'-4'1007,"0"0"0,-1 1 0,1-1 0,-1 1 0,-6-5 0,-8-7 785,-2-5-877,-20-27-1,33 37-1120,0 0 0,1-1 0,0 1 0,0-2-1,-4-12 1,6 12-252,-1 2 202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4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10368,'2'6'4946,"-3"7"-4644,1 0-382,2 2-48,7 40 2473,-4-37-4445,0 0-3447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6:00:05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8960,'14'-8'8690,"20"-2"-6894,-11 3-1771,-20 6 90,14-5-3004,-1-2-5803,-12 5 7567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5.4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40 4096,'-1'-3'4282,"-5"-11"-3076,2-7 1270,4 19-4,3 13-1751,51 196-2342,-53-201 1183,-2-3 268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5.97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0 128 7424,'3'0'4058,"5"-4"-1792,14-10-271,-15 10-1040,3-2-235,60-39 1967,-51 32-3689,27-24 0,-42 32-1323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6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6400,'2'13'8190,"8"24"-8204,-4-16 355,-1-1-365,10 40-64,-8-21-2995,-7-35 2785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7.28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59 8320,'1'-3'5346,"9"-7"-3823,12-10-505,-17 16-874,0 1 0,1-1-1,-1 1 1,12-6-1,-16 9-133,0-1 0,0 1-1,1 0 1,-1-1 0,0 1-1,0 0 1,1 0 0,-1 0-1,0 0 1,0 0 0,1 0-1,-1 0 1,0 0 0,2 1-1,-2-1-20,-1 1 0,1-1 0,0 1-1,-1-1 1,1 1 0,0-1 0,-1 1-1,1 0 1,-1-1 0,1 1 0,-1 0-1,1-1 1,-1 1 0,0 0 0,1 0-1,-1-1 1,0 1 0,0 0-1,1 0 1,-1 0 0,0 0 0,0-1-1,0 1 1,0 1 0,0 1-44,0-1-1,0 1 1,0-1 0,-1 1-1,1 0 1,-1-1 0,0 1 0,1-1-1,-1 0 1,0 1 0,-3 3-1,-18 24 273,19-26-151,-1 1 0,0-1 0,1 1 0,0 0 0,0 0 1,-4 11-1,7-15-45,0-1 0,0 0 0,0 1 0,0-1 0,0 0 0,0 1-1,0-1 1,0 0 0,0 1 0,0-1 0,1 0 0,-1 0 0,0 1 0,0-1 0,0 0 0,1 1 0,-1-1 0,0 0 0,0 0 0,1 1 0,-1-1 0,0 0 0,1 0 0,-1 0-1,0 0 1,0 1 0,1-1 0,-1 0 0,0 0 0,1 0 0,-1 0 0,0 0 0,1 0 0,-1 0 0,1 0 0,16 3 854,-12-3-734,125 21 1436,-75-18-4284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7.8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7296,'0'1'413,"0"-1"0,0 1 0,1 0 0,-1-1 0,0 1 0,1 0 0,-1-1 0,0 1 0,1-1 0,-1 1 0,1-1 0,-1 1 0,1-1 0,-1 1 0,1-1 0,0 1 0,0-1 0,19 11 1427,22 5-2021,-38-14-251,0-1 0,0-1 0,0 1 0,0-1 0,0 0 0,1 0 0,-1 0 0,4-1 0,-3 1 27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8.3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58 1 8320,'-2'3'4013,"-5"11"-3430,-1 2-582,1-4 512,-17 33 3056,22-41-3843,0 1 1,1-1-1,0 1 1,-2 7 0,3-7-2850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38.9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5120,'3'9'8324,"2"5"-6536,28 79-167,-6-33-3477,-27-61 1785,0 1 1,0 0-1,0 0 1,0 0-706,0 0 705,0 0 0,0 0 1,0 0-1,1 0 1,-1 0-1,0 0 1,0 0-1,0 0 1,0 0-1,0 0 0,0 0 1,0 0-1,0 0 1,0 0-1,0 0 1,0 0-1,0 0 1,0 0-1,0 0 0,0 0 1,0 0-1,0 0 1,0 0-1,1 0 1,-1 1-495,0-4 155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1.4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 5248,'0'-7'3799,"0"9"-665,1 14-1486,28 83-432,-5-36-5744,-24-61 3797,1-3 353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188 0 1792,'-5'7'4533,"4"-6"-4334,1 0 0,0 1 1,-1-1-1,1 0 0,-1 0 0,1 0 0,-1 1 0,0-1 0,1 0 0,-3 2 0,-4 10 267,-13 61 613,-11 36 183,13-51-860,-16 93 0,4 63 447,25-176-566,-13 121 693,6 299 0,19-303-782,5 105 488,15 0-299,100 379-74,-3-233-399,-32-118 41,5-28 128,-93-251-72,125 283-1010,-82-207 685,18 39 188,-5 12-1891,-57-133-688,-3-5 2341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1.8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10368,'-3'-1'3872,"3"2"-3040,1-1-544,-1 1-1248,1 0 96,0 1 416,0-1 224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2.3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6272,'10'46'7933,"6"9"-4889,-1-10-5541,41 86 1,-50-119-4629,-5-8 4650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2.6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78 10624,'10'-7'6000,"13"-15"-6071,-18 17 771,9-7-391,-9 9-873,-1-1 0,0 0-1,0 0 1,4-5 0,-7 8-236,-1 1 533,0 0 1,0 0-1,0 0 0,0-1 1,0 1-1,0 0 0,0 0 1,0 0-1,0 0 0,1-1 1,-1 1-1,0 0 0,0 0 1,0 0-1,0-1 0,-1 1 1,1 0-1,0 0 0,0 0 1,0-1-1,0 1 0,0 0 1,0 0-1,0 0 0,0-1 1,0 1-1,-1-2-778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4.2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8 9656,'-3'-7'2477,"-2"21"-2165,4-6-325,1-8 13,0 0 0,0 0 0,0 0 1,0 0-1,0 0 0,0 0 1,0 0-1,1 1 0,-1-1 1,0 0-1,0 0 0,0 0 0,0 0 1,0 0-1,0 0 0,0 0 1,0 0-1,0 0 0,0 0 1,0 0-1,0 0 0,0 1 1,0-1-1,0 0 0,1 0 0,-1 0 1,0 0-1,0 0 0,0 0 1,0 0-1,0 0 0,0 0 1,0 0-1,0 0 0,0 0 0,1 0 1,-1 0-1,0 0 0,0 0 1,0 0-1,0 0 0,0 0 1,0 0-1,0 0 0,0 0 0,0 0 1,1 0-1,-1 0 0,0-1 1,0 1-1,0 0 0,0 0 1,0 0 29,1 0 1,-1 0-1,1-1 1,-1 1-1,1 0 1,-1-1-1,0 1 1,1 0-1,-1-1 1,0 1-1,1-1 1,-1 1-1,0 0 1,1-1-1,-1 1 0,0-1 1,0 1-1,0-1 1,0 1-1,1-1 1,-1 1-1,0-1 1,0 1-1,0-1 1,0 1-1,0-1 1,0 1-1,0-1 1,0 1-1,0-1 1,0 1-1,-1-1 1,1 1-20,0 0 0,0-1 0,0 1 0,0 0 0,0 0 0,0 0 1,0 0-1,0 0 0,0 0 0,-1-1 0,1 1 0,0 0 0,0 0 0,0 0 0,0 0 0,0 0 1,0 0-1,0 0 0,-1 0 0,1 0 0,0 0 0,0 0 0,0 0 0,0 0 0,0 0 0,-1 0 0,1 0 1,0 0-1,0 0 0,0 0 0,0 0 0,0 0 0,-1 0 0,1 0 0,0 0 0,0 0 0,-7 9-30,7-9-22,0 0-53,0 1 0,0-1 0,0 0 1,0 0-1,0 0 0,-1 1 0,1-1 0,0 0 1,0 0-1,0 0 0,0 0 0,0 1 0,0-1 0,0 0 1,0 0-1,-1 0 0,1 0 0,0 1 0,0-1 1,0 0-1,0 0 0,0 0 0,-1 0 0,1 0 1,0 0-1,0 0 0,0 0 0,-1 0 0,1 1 0,0-1 1,0-1-243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45.1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 4133,'-11'21'6107,"15"-29"-4005,-3 4-649,-6 9-779,2 2-344,8-6 897,-5-1-1275,-9 2-5141,6-3 4736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1.4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131 1 14322,'-3'3'1685,"-3"9"-2050,-36 157 2414,-17 52-1554,58-218-526,-5 11-1161,6-13 1115,0-1 0,0 0 0,0 0 0,-1 0 0,1 1 0,0-1 1,0 0-1,0 0 0,0 0 0,0 1 0,0-1 0,-1 0 0,1 0 0,0 0 1,0 0-1,0 0 0,-1 1 0,1-1 0,0 0 0,0 0 0,0 0 0,-1 0 0,1 0 1,0 0-1,0 0 0,-1 0 0,1 0 0,0 0 0,0 0 0,-1 0 0,1 0 1,0 0-1,0 0 0,0 0 0,-1 0 0,1 0 0,0 0 0,0 0 0,-1 0 1,1 0-1,0 0 0,0-1 0,0 1 0,-1 0 0,1 0 0,0 0 0,0 0 0,0 0 1,0-1-1,-1 1 0,1 0 0,-3-4-376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1.8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13189,'11'6'2123,"-5"1"-1950,1 0 1,-2 0-1,1 1 1,-1 0 0,-1 0-1,6 11 1,9 17 365,59 71 930,-33-47-2567,-3 3-4873,-43-64 5673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2.7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35 4992,'-3'7'3587,"3"-10"-102,5-14-184,-4 16-3200,1-1 0,-1 0 0,1 0-1,-1 1 1,1-1 0,-1 1 0,1 0 0,0-1 0,0 1 0,0 0 0,-1 0 0,1 0 0,0 0 0,0 0-1,1 1 1,2-2 0,-4 2-99,0 0 0,-1 0 1,1 0-1,0 0 0,0 0 0,0 0 0,0 1 0,0-1 0,0 0 0,0 0 0,0 1 0,0-1 1,-1 1-1,1-1 0,0 1 0,0-1 0,0 1 0,-1-1 0,1 1 0,0 0 0,-1-1 0,1 1 1,0 0-1,-1 0 0,1-1 0,-1 1 0,1 0 0,-1 0 0,0 0 0,1 0 0,-1 0 0,0-1 1,0 1-1,1 0 0,-1 0 0,0 0 0,0 0 0,0 2 0,0 7-32,0 1 0,0-1 0,-1 1 0,0-1 0,-1 1-1,0-1 1,-4 11 0,-4 25 298,10-46-238,0 0 1,0 1 0,0-1-1,1 0 1,-1 0-1,0 0 1,0 1 0,1-1-1,-1 0 1,0 0-1,0 0 1,1 0 0,-1 0-1,0 1 1,1-1-1,-1 0 1,0 0 0,0 0-1,1 0 1,-1 0-1,0 0 1,1 0 0,-1 0-1,0 0 1,1 0-1,-1 0 1,0 0 0,1 0-1,-1-1 1,0 1-1,0 0 1,1 0 0,-1 0-1,0 0 1,1-1-1,19-5-366,-11 4 552,4-1-224,-8 2-547,-1 1 0,1-1 0,-1-1-1,7-1 1,-10 2-778,-2 0 496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3.3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8704,'3'6'9398,"2"20"-9255,7 34 1364,13 75-2822,-25-134 1305,0 9-2176,0-10 2066,0 0-1,0 0 0,0-1 1,0 1-1,0 0 1,0 0-1,0 0 1,0 0-1,0 0 1,0 0-1,0 0 0,-1 0 1,1 0-1,0 0 1,0 0-1,0-1 1,0 1-1,0 0 1,0 0-1,0 0 0,0 0 1,-1 0-1,1 0 1,0 0-1,0 0 1,0 0-1,0 0 1,0 0-1,0 0 0,0 0 1,-1 0-1,1 0 1,0 0-1,0 0 1,0 0-1,0 0 1,0 0-1,0 1 0,0-1 1,-1 0-1,1 0 1,0 0-1,0 0 1,0 0-1,0 0 1,0 0-1,0 0 0,0 0 1,0 0-1,0 0 1,0 1-1,0-1 1,-1 0-1,1 0 1,0 0-1,0 0 0,0 0 1,0 0-1,0 0 1,0 1-1,0-1 1,0 0-1,0 0 1,0 0-1,-3-3-892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3.7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35 13711,'0'0'88,"0"0"0,0 0 0,0 0 0,0 0 0,0 0 0,0 0 0,0 0 0,0 1 0,0-1-1,0 0 1,0 0 0,0 0 0,0 0 0,0 0 0,0 0 0,-1 0 264,1 0-264,11-2 1627,20-7-2296,-18 5 1536,12-1-682,-19 4-1017,0 0 0,0-1 0,0 1 0,0-1 0,7-4 0,-8 4 408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1219 1285 6144,'-1'-5'8961,"-1"-12"-6482,1 5-1040,-1-2-545,0 0-1,-1 0 0,-1 1 0,0-1 0,-9-18 0,2 10-274,-1 0 0,-18-24 0,17 28-418,-1 0 0,0 0 0,-2 2 0,0 0 1,0 1-1,-2 0 0,0 1 0,-1 2 0,-26-15 0,-58-22 37,-15-8-2,60 26 0,3-2 0,0-2 0,-95-82 0,117 86-196,2-1-1,-49-64 0,60 68-140,-57-87 42,-29-103 46,92 188 4,13 27-35,0 1 11,0 0 1,0 0-1,0 0 1,0 0-1,0 0 1,-2-1-1,3 3-73,2 13-316,3 5 354,-1 0 0,-2 0-1,2 22 1,-4 57 72,-1-44-316,-2 3 203,-2-1 0,-16 66 0,9-54-28,8-41 101,1 1 0,1-1-1,2 1 1,0 0 0,2 0 0,1-1-1,1 1 1,2-1 0,10 32 0,-9-37 16,0-1 1,2 0 0,0-1 0,1 0 0,1 0 0,25 31 0,-19-31-9,1 0 0,0-2 0,2 0-1,0-1 1,1-1 0,43 24 0,-24-18 23,67 26 0,-88-40 16,0-1 0,1-2 1,-1 1-1,1-2 0,0-1 1,21 0-1,61-5 44,-59 0-54,0 2 1,59 6-1,-43 0 79,-43-4-89,0 0 0,0 1 0,-1 0 0,1 1 0,27 9 0,-23-4-13,48 21-38,-56-23 62,0 0 0,0 2 0,14 10 0,-25-17 18,1 0 0,-1 1-1,1-1 1,0 0 0,-1-1 0,1 1 0,0 0 0,0 0 0,0-1 0,2 1 0,-4-1 12,0 0 10,0 0-58,0 0 0,0 0 48,0 0-48,0 0-37,0 0-80,0 0-17,0 0-58,0 0-90,0 0-332,0 0-575,-1 0-5636,0 1 5547,0-1 795,0 0-605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4.37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0 10496,'3'7'5682,"-3"2"-3550,-5 10-2516,4-13 639,-2 5 188,-1 5 479,-3 24-1,6-37-842,1 1 1,0 0-1,0 0 0,0-1 1,1 1-1,-1 0 0,1-1 1,0 1-1,0 0 0,0-1 0,0 1 1,3 4-1,-3-6-66,1 0-1,0-1 1,0 1-1,-1-1 1,1 1-1,0-1 1,0 0 0,0 1-1,1-1 1,-1 0-1,0-1 1,0 1-1,1 0 1,-1 0-1,0-1 1,1 0 0,-1 1-1,0-1 1,1 0-1,-1 0 1,5-1-1,6 0-6,0-1 0,20-5-1,-28 6-476,17-5-1114,-13 0-1680,-5-2-3483,-4 5 5890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4.8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9728,'6'11'2560,"-1"1"1,6 23-1,5 60-2527,-7-40 1250,-4-28-1214,7 39 533,-1-23-6382,-10-40 4340,0-2 688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5.3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76 1 14831,'-2'8'4013,"-15"53"-1930,-29 97-2115,46-158-63,0 1-1,0-1 0,0 0 0,0 0 0,0 1 0,0-1 1,0 0-1,0 0 0,0 1 0,0-1 0,0 0 0,0 0 0,0 0 1,0 1-1,-1-1 0,1 0 0,0 0 0,0 1 0,0-1 1,0 0-1,0 0 0,-1 0 0,1 0 0,0 1 0,0-1 1,0 0-1,0 0 0,-1 0 0,1 0 0,0 0 0,0 0 1,-1 1-1,1-1 0,0 0 0,0 0 0,0 0 0,-1 0 1,1 0-1,0 0 0,0 0 0,-1 0 0,1 0 0,-1 0 1,-2-11-6488,2 4 5639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5.7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18894,'12'16'577,"28"25"954,77 61 0,-103-91-2054,-10-7-386,1 0 0,-1-1 1,1 0-1,9 6 0,-14-9 683,0 0-1,1 0 1,-1 0 0,0 0-1,1 0 1,-1 0-1,0 1 1,1-1 0,-1 0-1,0 0 1,1 0-1,-1 0 1,0 0 0,0 0-1,1-1 1,-1 1-1,0 0 1,1 0 0,-1 0-1,0 0 1,1 0-1,-1 0 1,0 0 0,0-1-1,1 1 1,-1 0-1,0 0 1,0 0-1,1-1 1,-1 1 0,2-3-686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6.13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12288,'4'6'7491,"2"23"-7676,0 45 1666,0-6-1346,1-22-5804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6.46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34 14080,'6'3'6653,"3"-3"-4950,10-4-3494,-15 3 2292,28-6-1202,8-1-1214,-15 0-6530,-19 4 6034,0 0 1137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0:07.28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17 104 8960,'0'0'243,"-1"0"1,1 1-1,0-1 1,-1 0-1,1 1 1,-1-1-1,1 0 0,0 0 1,-1 0-1,1 1 1,-1-1-1,1 0 1,-1 0-1,1 0 1,0 0-1,-1 0 1,1 0-1,-1 0 1,1 0-1,-1 0 1,1 0-1,-1 0 0,1 0 1,-1 0-1,1 0 1,0 0-1,-1 0 1,1 0-1,-1-1 1,0 0-94,1 1 0,-1-1 1,1 0-1,0 1 1,0-1-1,-1 0 0,1 0 1,0 1-1,0-1 1,0 0-1,0 0 0,0 1 1,0-1-1,0 0 0,0-1 1,1-3 252,-1 0 1,2-1-1,-1 1 1,3-7-1,-1 7-159,0-1 0,0 1 0,1 0-1,-1 0 1,1 0 0,1 0-1,7-6 1,-11 10-209,1-1 0,0 1 1,0 0-1,0 0 0,0 0 0,0 0 0,0 0 0,0 0 0,0 0 0,0 1 0,3-1 1,-4 1-56,1 0 1,-1 0-1,0 0 0,0 0 1,0 0-1,1 0 1,-1 1-1,0-1 1,0 1-1,0-1 1,0 1-1,0-1 1,0 1-1,0-1 0,0 1 1,0 0-1,0 0 1,0-1-1,0 1 1,0 0-1,1 2 1,0 1-9,0-1 1,0 1 0,0 0 0,-1 0 0,1 0-1,-1 0 1,0 0 0,0 0 0,0 0 0,-1 0-1,0 0 1,0 0 0,0 8 0,-1 2 500,-1 0 1,-7 24 0,8-32-489,-1 0 1,-1 0 0,1 0 0,-1 0-1,-4 5 1,9-12 17,-1-1 0,1 0-1,0 0 1,0 1-1,0-1 1,0 1 0,0 0-1,1 0 1,-1-1-1,0 2 1,0-1 0,1 0-1,-1 0 1,1 1 0,-1-1-1,1 1 1,-1-1-1,1 1 1,-1 0 0,1 0-1,-1 1 1,0-1 0,1 0-1,-1 1 1,1-1-1,-1 1 1,1 0 0,3 2-1,-3-2-23,0 0 0,0 0 0,0 1 1,0-1-1,0 1 0,-1 0 0,1 0 0,0 0 0,-1 0 0,0 0 0,1 1 0,-1-1 0,0 0 0,0 1 0,-1 0 0,1 0 1,0-1-1,-1 1 0,0 0 0,0 0 0,0 0 0,2 6 0,-3-4 73,0 0-1,-1-1 1,1 1 0,-1 0-1,0-1 1,0 1 0,0-1-1,-1 1 1,1-1 0,-1 1-1,0-1 1,-1 0 0,1 0-1,-1 0 1,0 0 0,0 0-1,0-1 1,0 1 0,0-1-1,-1 0 1,0 0-1,1 0 1,-1-1 0,-7 4-1,5-2-92,-1-1-1,1 0 0,-1 0 1,0-1-1,0 0 0,0 0 0,0-1 1,0 0-1,-1 0 0,1 0 1,0-1-1,0 0 0,-1-1 0,1 0 1,-12-2-1,18 3-117,1-1 1,-1 1-1,0 0 0,0-1 1,0 1-1,0-1 1,0 1-1,0-1 0,1 1 1,-1-1-1,0 0 0,-1 0 1,2 0-263,0 1 1,-1-1-1,1 1 1,0-1 0,0 0-1,0 1 1,-1-1-1,1 0 1,0 1-1,0-1 1,0 0 0,0 1-1,0-1 1,0 0-1,0 1 1,0-1-1,0 1 1,1-1 0,-1 0-1,0 1 1,0-1-1,0 0 1,1 1-1,-1-1 1,0 1 0,1-1-1,0 0 1,3-5-940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2:07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55 12481,'5'0'4235,"30"-2"-3048,203-25 1544,-233 26-2835,18-2-5,-21 3 45,-1-1 1,0 1 0,0 0 0,0-1-1,1 1 1,-1 0 0,0-1-1,0 0 1,0 1 0,0-1 0,0 0-1,0 1 1,0-1 0,1-1-1,-2 2-182,0 0-1,0-1 0,0 1 0,0 0 0,0-1 0,0 1 0,0 0 0,0 0 0,0-1 0,0 1 1,0 0-1,0 0 0,0-1 0,0 1 0,-1 0 0,1 0 0,0-1 0,0 1 0,0 0 1,0 0-1,-1-1 0,1 1 0,0 0 0,0 0 0,0 0 0,-1-1 0,1 1 0,0 0 1,0 0-1,0 0 0,-1 0 0,1 0 0,-2-2-11,-2-2-696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2:08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 12100,'5'7'860,"1"-6"-506,1 1 1,-1-1-1,0 0 0,1-1 1,-1 0-1,0 0 1,1 0-1,11-2 1,-4 0-26,167-18 1586,-117 17-2006,-62 2 492,-2-2-5564,-2 1 4486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6.0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2 272 3456,'2'18'10751,"-3"-27"-9902,-1-22-858,2-1 0,1 1 1,1 0-1,13-59 1,-14 85-4,0-1 49,0 1 0,0 0 0,0 0-1,1 0 1,-1 0 0,1 1 0,0-1 0,1 0 0,4-7 0,-7 12-24,0 0 0,1-1 1,-1 1-1,0 0 0,0 0 0,1-1 0,-1 1 0,0 0 0,1 0 0,-1 0 0,0-1 1,1 1-1,-1 0 0,0 0 0,1 0 0,-1 0 0,0 0 0,1 0 0,-1 0 0,1 0 1,-1 0-1,0 0 0,1 0 0,-1 0 0,0 0 0,1 0 0,0 0 0,8 9 199,5 18-37,-12-23-145,21 45 148,-7-16-54,-1 1 0,18 58 0,-33-89-322,4 16-47,-5-10-2880,-4-10-651,1-2 3024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37 3712,'-5'-2'3815,"5"2"-3757,-1 0 0,1 0-1,0 0 1,-1 0 0,1 0 0,-1 0-1,1-1 1,0 1 0,-1 0-1,1 0 1,-1 0 0,1 0 0,0-1-1,-1 1 1,1 0 0,0 0 0,0-1-1,-1 1 1,1 0 0,0 0-1,-1-1 1,1 1 0,0 0 0,-1-1-1,-2-4 897,0 0-1,-1 1 0,-7-8 1,10 11-699,0 1 0,0-1 0,0 1 0,0 0 1,0-1-1,0 1 0,0 0 0,0 0 1,0-1-1,0 1 0,0 0 0,0 0 0,0 0 1,-1 0-1,0 0-36,2 0-128,0 0-27,0 0-21,0 0 21,0 0 32,0 0 26,0 0 17,0 0 48,0 0 37,15 8 1381,-10-5-1481,-1 0 1,1 0-1,-1 0 0,7 8 0,1-1 247,-9-6-269,0 0 0,1 0 0,-2 0 0,1 0 0,0 0 0,-1 1 0,0-1-1,4 10 1,-6-14-93,0 0 0,0 0 0,0 0 0,0 0-1,0 0 1,-1 0 0,1 0 0,0 0 0,0 0-1,0 0 1,0 0 0,0 0 0,0 0 0,0 0-1,0 0 1,0 0 0,0 0 0,0 0 0,0 0-1,0 0 1,0 0 0,0 0 0,0 0 0,0 0-1,0 0 1,0 0 0,0 0 0,0 0 0,0 0-1,-1 0 1,1 0 0,0 0 0,0 0 0,0 0-1,0 0 1,0 0 0,0 0 0,0 0-1,0 0 1,0 0 0,0 0 0,0 0 0,0 0-1,0 0 1,0 0 0,0 0 0,0 0 0,0 0-1,0 0 1,0 1 0,0-1 0,0 0 0,0 0-1,0 0 1,0 0 0,0 0 0,0 0 0,0 0-1,0 0 1,0 0 0,0 0 0,0 0 0,0 0-1,0 0 1,0 0 0,0 0 0,0 0 0,0 0-1,0 0 1,-6-3 130,-4-6-254,-6-12 122,10 13-57,-1-1 0,-13-12-1,18 20 8,-4-4 183,11 12-146,19 22-53,-14-19 107,14 21 0,-4-4-164,-15-21 129,0 0-1,0 1 1,-1-1-1,5 9 1,0 12 124,-6-19-191,0 0-1,7 14 0,-7-14-285,-2-6-1080,0 1 1,0 0-1,-1-1 0,0 1 1,1 4-1,-1-1 615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6.4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74 9600,'4'0'1098,"1"0"1,0-1-1,-1 1 0,7-3 1,19-9 327,24-21-1759,-42 26 1193,1-1-492,-2 2-2202,-5 2-5484,-8 6 6417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6.8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6272,'1'1'351,"-1"-1"0,1 1 1,0-1-1,-1 1 0,1-1 0,-1 1 0,1-1 1,-1 1-1,0-1 0,1 1 0,-1 0 1,0-1-1,1 1 0,-1 0 0,0-1 1,1 1-1,-1 0 0,0 1 0,5 17-240,-4-15 507,20 92 1918,0 1-4565,-18-87 1050,0 2-4687,-3-16 5138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7.1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13383,'3'8'1200,"5"10"-1154,25 28 758,41 45 0,-28-37-951,-42-48-173,15 16-416,-5-13-4325,-11-9 3584,-2-2 693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7.5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 6656,'-2'9'6657,"6"12"-6616,-2-14 610,39 171 1378,0-65-5605,-35-100-477,-4-13 3232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8.2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90 3 7552,'-1'0'217,"1"-1"1,-1 1-1,1 0 0,-1 0 1,1-1-1,-1 1 0,1 0 1,-1 0-1,0 0 1,1-1-1,-1 1 0,1 0 1,-1 0-1,0 0 1,1 0-1,-1 0 0,1 0 1,-1 0-1,0 0 0,1 1 1,-1-1-1,-15 8 775,-8 16-1156,14-13 270,7-8 41,0 0 0,0 0 0,0 1 0,0-1 0,1 0 0,0 1 0,-1 0 1,-1 5-1,4-8-111,0 0 0,0 0 0,0 0 0,0-1 1,0 1-1,0 0 0,0 0 0,0 0 0,1-1 1,-1 1-1,0 0 0,1 0 0,-1-1 0,0 1 0,1 0 1,-1 0-1,1-1 0,-1 1 0,1-1 0,0 1 1,-1 0-1,1-1 0,-1 1 0,1-1 0,0 0 1,-1 1-1,3 0 0,24 11 61,-16-8-50,-4 0-18,1 0 0,-1 0 1,0 0-1,0 1 0,0 0 0,-1 0 0,9 10 1,-13-13 3,0 0 1,-1 0-1,1 0 1,-1 0-1,0 0 1,1 1 0,-1-1-1,0 1 1,0-1-1,-1 1 1,1-1-1,0 1 1,-1 0-1,0-1 1,1 1 0,-1 0-1,0-1 1,0 1-1,-1-1 1,1 1-1,-1 0 1,1-1-1,-1 1 1,0-1 0,0 1-1,0-1 1,-1 4-1,-1-1-39,0-1 0,0 1 0,-1-1 0,1 1 0,-1-1 0,-6 6-1,8-9-101,1 1 1,0-1-1,-1 0 0,1 0 0,-1 0 0,1 0 0,-1 0 0,1-1 0,-1 1 0,0 0 0,1-1 0,-1 1 0,0-1 0,0 0 0,0 1 0,1-1 0,-1 0 0,0 0 1,0 0-1,1 0 0,-1-1 0,0 1 0,0 0 0,-2-2 0,-2-4-1332,4 2 1147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9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34 7296,'11'35'6101,"-1"7"-4295,11 38-983,-15-62-717,-2-5-209,1 1 1,0-1 0,9 18-1,-13-31 102,-1 0-1,0 0 0,0 1 1,0-1-1,0 0 0,0 0 1,0 1-1,0-1 1,1 0-1,-1 1 0,0-1 1,0 0-1,0 0 1,1 0-1,-1 1 0,0-1 1,0 0-1,0 0 0,1 0 1,-1 0-1,0 1 1,1-1-1,-1 0 0,0 0 1,0 0-1,1 0 0,-1 0 1,0 0-1,1 0 1,-1 0-1,0 0 0,0 0 1,1 0-1,-1 0 1,1 0-1,4-10-49,-2-18-122,-5-82 1980,3 118-1844,1 1 0,0 0-1,1-1 1,0 1 0,0-1-1,1 0 1,0 0 0,0 0-1,8 11 1,-11-18 67,0 0-1,-1 0 1,1 0-1,0 0 1,0 0 0,0 0-1,0 0 1,0-1-1,0 1 1,0 0-1,0 0 1,0-1 0,0 1-1,0-1 1,1 1-1,-1-1 1,0 1 0,0-1-1,1 0 1,-1 0-1,3 1 1,-3-2-21,0 1-1,0-1 1,0 1 0,0-1 0,0 1 0,0-1 0,-1 1-1,1-1 1,0 0 0,0 0 0,0 1 0,0-1-1,-1 0 1,1 0 0,0 0 0,-1 0 0,1 0 0,-1 0-1,1 0 1,-1 0 0,0 0 0,1 0 0,-1 0-1,0 0 1,1-2 0,1-10 362,0 1 1,-1 0-1,0-1 0,-1 1 0,-1 0 1,-3-24-1,-8-18-307,-4 2-4162,15 50 3558,0-3-2966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09.6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21 4480,'0'-1'447,"-1"0"-1,1 0 1,0-1 0,0 1-1,-1 0 1,1 0 0,0 0-1,0 0 1,0 0 0,0-1-1,0 1 1,0-1 0,2-3 1138,-2 12 665,0 14-1199,2 50 235,-1-64-1282,0 1 1,0-1 0,1 0-1,0 0 1,0 0-1,1 0 1,4 10-1,-6-16-11,0 0 0,0 0 1,-1 1-1,1-1 0,0 0 0,0 0 0,0 0 0,0 0 0,0 0 0,1 0 0,-1 0 0,0-1 0,0 1 0,1 0 0,-1-1 0,0 1 0,1-1 0,-1 1 0,1-1 0,-1 1 0,0-1 0,1 0 0,-1 0 0,1 0 0,-1 0 0,1 0 0,-1 0 0,1 0 0,-1 0 0,1-1 0,-1 1 0,0-1 0,3 0 0,-1 0-235,0-1 0,-1 1 0,1-1 0,-1 1 0,1-1 0,-1 0 0,3-2 1,-3 2-657,0 0 0,0 0 0,-1-1 0,1 1 0,0-1 0,2-4 0,-1-1-1027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10.0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56 14112,'1'0'832,"2"-1"-256,0-1-352,0 1-288,1-2 0,2 0 64,1-1 0,1-2 0,1 0-224,0-1-96,1 2-96,-2-1-64,-1 2-1504,-1 0-608,-1 1 1312,0 2 736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10.3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77 13536,'2'0'832,"1"-2"-192,0 1-192,0-1-416,2-2-32,2-1-416,3-3-160,0 0 320,1-1-576,1-1-160,-1 1-1600,0-1-640,0 2 1728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11.0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14 9472,'3'18'4864,"5"33"-4453,8 81 1263,-16-129-1738,0-1 1,0 1-1,0-1 1,-1 1-1,1-1 1,-2 5-1,2-7 54,0 0 0,0 0 1,0 1-1,0-1 0,0 0 0,0 0 0,0 1 0,-1-1 0,1 0 0,0 0 0,0 0 0,0 1 0,0-1 1,-1 0-1,1 0 0,0 0 0,0 0 0,-1 1 0,1-1 0,0 0 0,0 0 0,0 0 0,-1 0 0,1 0 1,0 0-1,-1 0 0,1 0 32,-1 0 0,0 0 1,1 0-1,-1-1 1,1 1-1,-1 0 0,1-1 1,-1 1-1,1 0 1,0-1-1,-1 1 0,1-1 1,-1 1-1,1-1 0,0 1 1,-1-1-1,0 0 1,-2-4 69,1-1 1,-1 1-1,1-1 1,0 0 0,0 1-1,1-1 1,-2-11-1,-2-42-155,5 45 262,0 0 0,3-20-1,-3 31-78,1-1-1,0 1 0,-1 0 0,1 0 0,0 0 0,0 0 0,1 0 1,-1 0-1,1 0 0,-1 1 0,1-1 0,0 0 0,0 1 0,0-1 1,0 1-1,1 0 0,2-2 0,-5 3-136,1 1-1,0-1 1,-1 1 0,1-1-1,0 1 1,-1 0 0,1-1-1,0 1 1,0 0-1,-1 0 1,1 0 0,0 0-1,0-1 1,-1 1 0,1 0-1,0 0 1,0 0 0,0 1-1,-1-1 1,1 0-1,0 0 1,0 0 0,-1 0-1,1 1 1,0-1 0,1 1-1,-1 0 2,0 0 0,0 0-1,0 0 1,0 0-1,-1 1 1,1-1 0,0 0-1,0 0 1,-1 1 0,1-1-1,-1 0 1,1 1-1,0 1 1,0 2-79,0 0-1,-1 0 1,1 0-1,-1 0 1,0 0 0,0 0-1,-1 7 1,-11 19 6,9-25 3,1-1 1,-1 1-1,-1 11 0,4-16 125,0 0 1,0 1-1,0-1 1,0 1-1,1-1 1,-1 0 0,0 1-1,1-1 1,-1 0-1,1 0 1,0 1-1,-1-1 1,1 0-1,0 0 1,0 0-1,0 0 1,0 0-1,0 0 1,0 0 0,0 0-1,0 0 1,0 0-1,0-1 1,2 2-1,33 16 515,-32-16-576,37 19-1040,5 1-4676,-42-21 5413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4 733 2944,'0'0'976,"-1"-1"3653,-2-3-3466,3 2-911,1-1 1,-1 0 0,1 0-1,0 0 1,0 0 0,0 1 0,0-1-1,0 0 1,2-2 0,15-22 1033,-6 14-677,0 0 1,1 0-1,14-11 1,-6 6-216,2 0 640,38-24 0,-39 28-1358,104-56 1435,-39 25-265,-45 21-511,1 0 487,65-47 0,-88 56-766,1-1 263,0-1 0,-1 0 1,18-23-1,-17 17 28,-8 9-211,16-24 0,2-15-993,-13 15-4452,-13 28 4637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11.47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19135,'0'1'1152,"1"2"-896,-1-1-608,1 0-2720,-1 0-991,1 1 2079,0-3 992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11.8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16863,'-1'0'992,"2"0"-800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32.4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12 4736,'4'-10'6512,"-4"8"-3609,-4 8-2094,-6 16 3,-13 46 0,8-23-442,-3 11 181,-5 11-199,5-25-3351,17-41 2587,1 0 127,0-1-1,0 1 1,0-1-1,0 1 1,-1-1-1,1 1 1,0-1-1,-1 1 1,1-1-1,0 1 1,0-1-1,-1 0 1,1 1-1,-1-1 1,1 0-1,0 1 1,-1-1-1,1 0 1,-1 0-1,1 1 1,-1-1-1,1 0 1,-1 0-1,-2 0-1612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32.8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6400,'4'6'6250,"4"9"-3427,12 18-441,4 6-1749,40 69 527,-27-33-9208,-36-72 3840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33.7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22 6912,'2'7'4697,"-2"18"-4162,-5-5 1292,4-16-868,3-13-844,0 3 13,1 1 0,-1 0 1,1 0-1,0-1 0,0 2 0,6-9 1,-7 11-74,-1 0 1,1 0 0,0 0 0,0 0 0,0 0 0,0 1 0,0-1 0,0 1 0,0 0 0,1-1-1,-1 1 1,0 0 0,1 0 0,-1 1 0,1-1 0,-1 0 0,4 0 0,-5 1-54,0 0 0,-1 1 0,1-1 0,-1 0 0,1 0 0,-1 0 1,1 0-1,-1 0 0,1 0 0,-1 1 0,0-1 0,1 0 0,-1 0 0,1 1 0,-1-1 0,1 0 1,-1 1-1,0-1 0,1 1 0,-1-1 0,0 0 0,1 1 0,-1-1 0,1 1 0,2 16-146,-6 16-37,3-32 198,-3 15-35,1-11 37,1-1 1,0 1-1,0 0 0,0 0 1,1 1-1,0-1 1,0 0-1,0 0 0,2 6 1,-2-10-9,1 0 0,-1-1 0,0 1 0,1-1 0,-1 0 0,1 1 0,-1-1 0,1 1 1,0-1-1,-1 0 0,1 1 0,-1-1 0,1 0 0,0 1 0,-1-1 0,1 0 0,0 0 0,-1 0 0,1 0 0,0 0 0,-1 0 1,1 0-1,0 0 0,-1 0 0,1 0 0,0 0 0,-1 0 0,2-1 0,24-6-16,-18 5 46,-2 1-494,5-1-104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34.4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8704,'5'15'5752,"-3"12"-5636,-1-12 224,2 16-214,4 23-257,2-20-2712,-8-32 2587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34.7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16192,'4'0'511,"-1"0"-415,0-1-416,1 1 33,1-1-257,1 0-64,0-1 320,0 0-416,2 1-64,-3-1-192,2-1-32,-1 0 544,-1 0 224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49.3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165 1 12753,'-3'2'3544,"0"3"-4839,-50 121 2661,29-64-1302,-38 66-1,61-126-370,-6 11-1002,7-13 1176,-1 0 0,1 1 0,0-1-1,0 0 1,0 1 0,-1-1 0,1 0 0,0 1 0,0-1 0,-1 0 0,1 0 0,0 1-1,-1-1 1,1 0 0,0 0 0,-1 0 0,1 0 0,0 1 0,-1-1 0,1 0-1,0 0 1,-1 0 0,1 0 0,-1 0 0,1 0 0,0 0 0,-1 0 0,-2-1-203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49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7808,'8'7'4554,"4"9"-2995,-6-6-936,75 104 1496,49 58-2814,-130-171 681,5 5-1032,1 0 0,-1-1 0,11 9 0,-11-13 604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0.4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10240,'1'17'6147,"4"10"-5905,-1-6-56,21 103 757,-10-72-8440,-14-46 5604,-1-2 885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1097 889 4096,'0'0'420,"-1"-1"1,0 1-1,1 0 1,-1 0-1,0 0 0,1-1 1,-1 1-1,0 0 1,1-1-1,-1 1 1,0 0-1,1-1 0,-1 1 1,1-1-1,-1 1 1,1-1-1,-2 0 1,-30-58 3531,25 48-3303,-6-16 1,10 18-401,-1 1 0,-1 0 0,1 0-1,-11-13 1,4 8 385,0 1 0,-1 0 0,-1 1 0,0 0 0,0 1 0,-18-10 0,-174-80 697,143 71-1004,-89-48 911,82 37-990,2-4 1,-66-57 0,113 86-252,2-1-1,0 0 1,1-1-1,1-2 0,-17-21 1,19 17 39,-7-8-390,-26-31 0,40 52-7934,7 8 7350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0.7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25 16511,'2'0'992,"2"0"-640,-1 0-448,1 0-128,1 0 96,2-2-32,2 0 32,2 0 64,1-1-128,1 1 0,-2-2-415,2 0-161,-1 1 416,-1 0 160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1.5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16 154 12282,'-9'-3'400,"8"2"-373,0-1 0,0 1 0,1-1-1,-1 1 1,1-1 0,-1 1 0,1-1 0,-1 1-1,1-1 1,0 1 0,-1-1 0,1 1 0,0-1-1,0 0 1,0 1 0,1-1 0,-1 1 0,1-4-1,10-30 963,-9 29-823,1-2 168,0 1-1,1-1 0,0 1 1,0 1-1,7-9 0,-10 13-247,1 0 0,-1 0-1,1 0 1,0 0-1,-1 1 1,1-1-1,0 0 1,0 1 0,0-1-1,1 1 1,-1 0-1,0 0 1,1 0-1,-1 0 1,0 0 0,1 0-1,-1 1 1,1-1-1,-1 1 1,5 0-1,-6 0-116,1 0 0,-1 1 0,0-1-1,0 1 1,1-1 0,-1 1-1,0 0 1,0 0 0,0-1-1,0 1 1,0 0 0,0 0-1,0 0 1,0 0 0,0 0-1,0 0 1,0 0 0,-1 1 0,1-1-1,0 0 1,-1 0 0,1 1-1,-1-1 1,1 3 0,1 2-65,-1 0 1,0 0 0,0 1 0,0 6 0,-1 4 219,-1 0 1,0 0-1,-1 0 1,-1 0-1,-1 0 0,0-1 1,-2 1-1,-11 25 1,20-46-117,0 1 0,-1-1 0,1 1 1,0 0-1,1 0 0,-1 0 0,1 0 1,-1 1-1,1 0 0,0-1 0,0 1 1,0 0-1,5-1 0,-4 0-104,1 1 0,0 1 1,0-1-1,0 1 0,0 0 0,0 0 1,1 0-1,-1 1 0,11 1 0,-15-1 73,0 1 0,0-1 1,0 0-1,0 1 0,0 0 0,0 0 0,0-1 0,-1 1 1,1 0-1,0 1 0,0-1 0,-1 0 0,1 0 0,-1 1 1,1-1-1,-1 1 0,0-1 0,1 1 0,-1 0 0,0-1 1,0 1-1,0 0 0,0 0 0,0 0 0,-1 0 0,1 0 1,-1 0-1,1 0 0,-1 0 0,0 0 0,1 0 0,-1 0 1,0 0-1,0 0 0,-1 2 0,0 2 25,1-1 0,-1 1 0,-1 0-1,1-1 1,-1 1 0,0-1 0,0 1 0,-1-1 0,0 0-1,1 0 1,-7 7 0,4-7 166,0 1 1,-1-1-1,1 0 0,-1 0 0,-1-1 0,1 0 1,-1 0-1,1 0 0,-12 3 0,14-5-258,0-1-1,0 1 1,0-1-1,0 0 1,1-1-1,-2 1 1,1-1-1,0 0 1,0 1-1,0-2 1,0 1-1,0 0 1,0-1-1,0 0 1,0 0-1,1 0 1,-1 0-1,0-1 1,-6-3-1,10 5-143,-1-1-1,1 1 0,-1 0 1,1-1-1,-1 1 0,1-1 1,-1 1-1,1-1 0,-1 1 1,1-1-1,-1 0 0,1 1 1,0-1-1,0 0 0,-1 1 1,1-1-1,0 0 0,0 1 1,0-1-1,-1 0 0,1 1 1,0-1-1,0 0 0,0 1 1,0-1-1,0 0 0,1 0 1,-1 1-1,0-1 0,0 0 1,0 1-1,1-1 0,-1 0 1,0 1-1,1-2 0,3-5-703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2.1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155 1 8960,'0'0'88,"0"0"1,0-1 0,0 1-1,0 0 1,0 0-1,0 0 1,1 0 0,-1 0-1,0 0 1,0 0 0,0 0-1,0 0 1,0 0 0,0 0-1,0 0 1,1 0-1,-1 0 1,0 0 0,0 1-1,0-1 1,0 0 0,0 0-1,0 0 1,0 0-1,0 0 1,1 0 0,-1 0-1,0 0 1,0 0 0,0 0-1,0 0 1,0 0-1,0 0 1,0 1 0,0-1-1,0 0 1,0 0 0,0 0-1,0 0 1,0 0-1,0 0 1,0 0 0,0 1-1,0-1 1,0 0 0,0 0-1,0 0 1,0 0 0,0 0-1,0 0 1,0 0-1,0 1 1,0-1 0,0 0-1,0 0 1,0 0 0,0 0-1,0 0 1,0 0-1,-3 14 922,-7 14-847,-15 36 1633,-12 26-901,29-75-1376,0 0 1,-1 0-1,-16 21 0,25-35 473,-12 11-2855,12-12 2667,-1 1 0,1-1 0,-1 1 0,1-1 0,-1 0 0,1 0 0,-1 1 0,1-1 0,-1 0 0,0 0 0,1 1 0,-1-1 0,1 0 0,-1 0 0,0 0 0,1 0 0,-1 0-1,1 0 1,-1 0 0,1 0 0,-1 0 0,0 0 0,1-1 0,-1 1 0,0 0 0,-5-4-598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2.5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15510,'8'6'1775,"11"9"-1205,36 44-570,-41-42-32,1 0 0,0-2 0,1 1 0,1-2 0,29 20 0,-34-30-3709,-5-8-3957,-5 1 5410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3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8576,'3'5'5856,"3"15"-5003,13 78 1370,3 13-5529,-20-103 1024,-2-7 1914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3.4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 12288,'9'8'6196,"6"-4"-5148,14-3-1758,-28-1 794,12 0-566,0-1 1,0 0-1,21-5 0,-23 3-1059,-1-1 1,16-6-1,-17 5 1056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7:59:54.2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84 105 10112,'1'-6'5106,"4"-20"-4884,-3 19 261,0 1 0,1-1 1,0 1-1,1 0 1,6-10-1,-8 14-417,0 0 1,-1 0-1,1 0 1,0 1-1,0-1 1,0 0-1,0 1 0,0 0 1,0-1-1,1 1 1,-1 0-1,0 0 1,1 0-1,-1 0 1,1 1-1,-1-1 0,1 1 1,-1-1-1,3 1 1,-3 0-77,-1 0 0,0 0 0,0 1 0,1-1 0,-1 0 0,0 1 0,0-1 0,0 1 0,0 0 1,1-1-1,-1 1 0,0 0 0,0-1 0,0 1 0,0 0 0,-1 0 0,1 0 0,0 0 0,0 0 0,0 0 0,-1 0 1,1 0-1,0 0 0,-1 0 0,1 1 0,-1-1 0,0 0 0,1 0 0,-1 1 0,0 0 0,1 4-81,0-1 0,0 0 0,-1 1 0,0-1 0,0 10 0,-2-2 142,0 0-1,-1-1 1,0 0-1,-1 0 0,0 0 1,-1 0-1,-1 0 0,-10 16 1,16-28-47,0 0 1,0 0 0,0 0-1,0 0 1,0 0-1,0 0 1,0 0 0,0 0-1,0 0 1,0 1-1,0-1 1,0 0 0,0 0-1,0 0 1,0 0-1,0 0 1,0 0 0,0 0-1,0 0 1,0 0 0,0 0-1,0 0 1,0 0-1,0 0 1,0 0 0,0 0-1,0 0 1,0 1-1,0-1 1,0 0 0,0 0-1,0 0 1,0 0-1,0 0 1,0 0 0,0 0-1,0 0 1,0 0-1,0 0 1,0 0 0,0 0-1,0 0 1,0 0-1,0 0 1,0 0 0,0 0-1,0 0 1,0 0 0,0 0-1,0 0 1,1 0-1,-1 0 1,0 0 0,0 0-1,0 0 1,0 1-1,0-1 1,0 0 0,0 0-1,0 0 1,0 0-1,0-1 1,8 0 88,15-6-183,-7 2 111,-14 4-29,1 0 1,0 1-1,-1-1 0,1 1 0,0 0 0,0 0 0,-1 0 0,1 0 0,0 0 0,0 1 0,-1-1 0,1 1 0,0 0 0,-1-1 0,1 1 0,-1 1 0,1-1 0,-1 0 0,0 1 1,1-1-1,-1 1 0,0-1 0,2 3 0,-1-1-83,-1 0 0,0 0 0,0 0 1,0 0-1,-1 1 0,1-1 1,-1 0-1,0 1 0,0-1 0,0 1 1,0 0-1,0-1 0,-1 1 0,0 0 1,0-1-1,0 8 0,-1-2 279,-1 0 1,0-1-1,0 1 1,-1-1-1,0 1 0,0-1 1,-1 0-1,0 0 0,-1-1 1,1 1-1,-1-1 1,-1 0-1,0 0 0,0-1 1,0 0-1,0 0 0,-14 9 1,13-9-227,-1-1-1,0 0 1,0-1 0,0 0 0,-1 0 0,0-1-1,1 0 1,-1 0 0,-1-1 0,1 0 0,0-1-1,0 0 1,0 0 0,-1-1 0,1 0 0,-17-3-1,24 3-305,1-1 0,0 1-1,0 0 1,0 0 0,0-1-1,0 1 1,0-1-1,0 1 1,0-1 0,0 0-1,0 1 1,1-1 0,-1 0-1,0 1 1,0-1-1,1 0 1,-1 0 0,0 0-1,1 0 1,-1 0 0,1 0-1,-1 0 1,1 0-1,-1 0 1,1 0 0,0 0-1,-1-1 1,1-7-781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8:02:24.9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9984,'14'28'3680,"-14"-35"-2848,0-2-2368,2 14-2688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1193 4224,'-2'-2'6886,"1"-2"-3700,-4-12-2897,5 13 614,-18-76 2131,14 58-2029,0 0-1,-1-39 0,5 47-759,0-1 0,2 1 0,0-1 0,0 1 0,1 0 0,8-23 0,-1 13 33,0 1 0,25-39 1,-22 41-202,2 1 0,-1 1 1,2 0-1,1 1 0,19-16 1,-11 15 60,1 1 1,28-13 0,-30 18-29,0 2 1,41-12 0,8-2-123,12-14 533,-36 16-338,-39 18-153,99-49 292,32-26 152,-123 67-222,20-18 0,-4 4-79,-21 15-108,-1-1-1,0 0 1,-1 0-1,18-27 1,-11 15 60,0-1 28,-1-1 0,24-53 0,-40 76-372,-1 5-75,0 3 178,1 24 54,9 44 1,42 319 72,-50-373-9,0 0 0,-2-1 0,0 1 0,-1 0 0,-1 0-1,-1-1 1,-1 0 0,0 1 0,-1-1 0,-14 32 0,3-15-38,9-17 5,-1-1 0,-1-1 0,-20 30 0,11-23-12,-2 0 1,0-1-1,-2-1 0,0-2 1,-1 0-1,-1-1 0,-1-1 1,-30 15-1,26-17 43,-1-1 0,-1-2 0,-58 15 0,32-14 148,-1-4-1,-64 3 1,9-3-20,53-2 29,-54 4-32,98-10-13,0 1 0,-22 4-1,30-4-980,0 0-1,-10 5 0,13-5-1143,1 1 0,-1-1-1,0 1 1,-5 5 0,4-3 1117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1664,'-1'-1'608,"0"3"-480,1-3-32,0 1-32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0 345 3072,'3'-4'5484,"8"-14"-3992,2 0-1129,2 1 1,0 0 0,1 1 0,0 1-1,1 0 1,1 2 0,0 0-1,1 1 1,27-14 0,-23 15-244,0 1 0,1 0 0,0 2 0,0 1 0,31-6 0,20 1 265,108-23 574,-95 8 185,-27 7-310,-55 17-344,5-1-964,-10 4 640,-1 0-494,0-1 981,-1 1-5906,-1 2 3856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1656 1782 6144,'-1'-7'8961,"-1"-16"-6482,1 5-1040,-2-1-545,0 0-1,-1 0 0,-1 0 0,-1 0 0,-11-25 0,2 13-274,-2 1 0,-24-34 0,24 38-418,-2 1 0,-1 2 0,-1 0 0,-1 0 1,0 2-1,-2 1 0,-1 1 0,0 1 0,-36-19 0,-80-31 37,-20-11-2,84 37 0,1-4 0,2-3 0,-130-113 0,159 119-196,2-2-1,-65-88 0,81 94-140,-77-120 42,-41-144 46,126 262 4,17 37-35,1 1 11,0 1 1,0-1-1,0 0 1,-1 1-1,1-1 1,-3-2-1,4 5-73,3 18-316,3 7 354,-1 0 0,-1 0-1,1 31 1,-5 78 72,-1-60-316,-3 3 203,-4 0 0,-20 91 0,12-76-28,10-55 101,2-1 0,2 1-1,1 1 1,2-1 0,1 0 0,2 0-1,2-1 1,1 1 0,15 43 0,-13-51 16,2-1 1,0-1 0,2 0 0,1 0 0,1-1 0,33 43 0,-25-42-9,2-2 0,0 0 0,2-2-1,0 0 1,2-2 0,58 32 0,-33-23 23,91 35 0,-119-56 16,0-1 0,0-1 1,1-2-1,0 0 0,0-2 1,29 0-1,82-8 44,-80 1-54,1 3 1,80 8-1,-58 0 79,-60-6-89,1 0 0,-1 2 0,0 0 0,1 1 0,36 13 0,-31-6-13,65 29-38,-75-32 62,-1 1 0,0 1 0,19 16 0,-33-25 18,1 1 0,-1 0-1,0-1 1,0 0 0,1 1 0,-1-1 0,1 0 0,-1 0 0,1 0 0,2 0 0,-5-1 12,0 0 10,0 0-58,0 0 0,0 0 48,0 0-48,0 0-37,0 0-80,0 0-17,0 0-58,0 0-90,0 0-332,0 0-575,-1 0-5636,-1 1 5547,2-1 795,-2 0-605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1 324 3456,'28'-21'5426,"12"-16"-4513,-2 2 1169,15-19-244,-13 13-1559,-26 26 326,-1-1 1,0 0-1,12-22 0,9-10 78,-32 45-2395,-2 3 1374,-1 3-2742,0-1 2760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719 276 3072,'-11'-8'7245,"-11"-2"-5646,7 4-1169,11 4-320,-151-69 2442,91 48-1953,-70-14 0,-18-6-112,121 32-407,-43-22-1,31 9-7054,36 20 5082,0 1 885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4T22:59:31.87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115 150 3712,'-2'-3'1007,"-1"1"0,1-1 0,-1 0 0,0 1 0,-4-4 0,-7-5 785,0-3-877,-15-20-1,23 27-1120,1 0 0,0-1 0,1 0 0,0 0-1,-4-10 1,5 10-252,0 1 202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5T15:51:22.982"/>
    </inkml:context>
    <inkml:brush xml:id="br0">
      <inkml:brushProperty name="width" value="0.35" units="cm"/>
      <inkml:brushProperty name="height" value="0.35" units="cm"/>
      <inkml:brushProperty name="color" value="#F8F8F8"/>
      <inkml:brushProperty name="ignorePressure" value="1"/>
    </inkml:brush>
  </inkml:definitions>
  <inkml:trace contextRef="#ctx0" brushRef="#br0">1 0,'0'11,"0"3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23:16:10.18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2922 1,'-1992'0,"1798"0,126 0,-376 0,416 0,-167 0,18304 0,-18105 0,532 0,909 0,-1186 0,1616 0,-1992 0,93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23:15:39.90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536 0,'-7'0,"-40"0,-133 0,108 0,-139 0,199 0,5 0,20699 0,-20685 0,33 0,4 0,-28 0,-35 0,-107 0,74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23:16:40.03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1,'4'0,"-1"0,761 0,-760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23:16:50.61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1,'3'0,"0"0,687 0,-687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35.9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13 8448,'-4'-13'4864,"9"30"-4459,18 59 670,16 85 1,2 80-1003,-36-207-14,2 11-294,3 71 0,-10-114 28,0 0 0,0 0 0,-1 0-1,1 0 1,-1 0 0,1 0 0,-1 0 0,0 0-1,-2 3 1,3-4 113,0-1 0,0 0 0,0 1 0,-1-1 0,1 0 0,0 1 0,-1-1 0,1 0 1,0 1-1,-1-1 0,1 0 0,0 0 0,-1 1 0,1-1 0,-1 0 0,1 0 0,0 0 0,-1 0 0,1 0 0,-1 0 0,1 1 0,0-1 0,-1 0 0,1 0 0,-1 0 0,1 0 0,-1-1 0,1 1 0,0 0 0,-1 0 0,1 0 0,-1 0 0,1 0 0,0 0 0,-1-1 0,1 1 0,0 0 0,-1 0 0,1 0 0,0-1 0,-1 1 0,1 0 0,0-1 0,-1 1 1,1 0-1,0-1 0,0 1 0,-1 0 0,1-1 0,0 1 0,0-1 0,0 1 0,-1-1 0,-2-4-290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36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1 167 11890,'18'-11'495,"-11"7"37,99-51 1659,-27 14-1861,-55 28-1857,27-21 0,-47 30 988,-2 0 246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51 3712,'-8'-3'3815,"8"3"-3757,-1 0 0,1 0-1,-1 0 1,1 0 0,-1 0 0,1 0-1,-1 0 1,1 0 0,-1-1-1,1 1 1,-1 0 0,1 0 0,-1-1-1,1 1 1,-1 0 0,1-1 0,-1 1-1,1 0 1,0-1 0,-1 1-1,1-1 1,0 1 0,-1 0 0,1-2-1,-5-4 897,0-1-1,0 1 0,-10-11 1,14 17-699,0-1 0,-1 0 0,1 1 0,0-1 1,0 1-1,-1-1 0,1 1 0,-1 0 1,1 0-1,0-1 0,-1 1 0,1 0 0,-1 0 1,-1 1-1,2-1-36,0 0-128,1 0-27,0 0-21,0 0 21,0 0 32,0 0 26,0 0 17,0 0 48,0 0 37,21 10 1381,-15-6-1481,0 0 1,0 0-1,0 1 0,9 10 0,1-1 247,-12-9-269,1 1 0,-1-1 0,0 1 0,0 0 0,-1 0 0,1 0 0,-1 0-1,4 13 1,-7-19-93,0 0 0,0 0 0,0 0 0,0 0-1,0 0 1,-1 0 0,1 0 0,0 0 0,0 0-1,0 0 1,0 0 0,0 0 0,0 0 0,0 0-1,0 0 1,0 0 0,0 0 0,0 0 0,0 0-1,0 0 1,0 0 0,0 0 0,-1 0 0,1 0-1,0 0 1,0 0 0,0 0 0,0 0 0,0 0-1,0 0 1,0 0 0,0 0 0,0 0 0,0 0-1,0 0 1,0 0 0,0 0 0,0 0-1,0 0 1,0 0 0,0 0 0,-1 0 0,1 0-1,0 0 1,0 0 0,0 0 0,0 1 0,0-1-1,0 0 1,0 0 0,0 0 0,0 0 0,0 0-1,0 0 1,0 0 0,0 0 0,0 0 0,0 0-1,0 0 1,0 0 0,0 0 0,0 0 0,0 1-1,0-1 1,0 0 0,0 0 0,0 0 0,0 0-1,0 0 1,-7-5 130,-7-8-254,-8-15 122,13 16-57,0 0 0,-18-17-1,25 27 8,-7-5 183,16 17-146,26 30-53,-20-26 107,20 30 0,-6-7-164,-20-29 129,0 1-1,-1 0 1,0 0-1,6 12 1,1 15 124,-10-25-191,1 0-1,10 20 0,-9-20-285,-4-7-1080,0-1 1,0 1-1,-1 0 0,1 0 1,-1 5-1,0-1 615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37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95 7040,'23'-4'6718,"14"-9"-4993,-22 6-691,111-43 512,-124 50-1936,0-1-1,0 1 0,0-1 0,0 0 1,-1 0-1,1 0 0,0 0 0,-1 0 1,1 0-1,-1 0 0,1-1 1,-1 1-1,0 0 0,2-3 0,-3 0-67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44.2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92 23 6016,'0'-1'126,"0"1"0,0-1 0,0 0-1,-1 1 1,1-1 0,0 1 0,0-1 0,-1 0 0,1 1 0,-1-1 0,1 1 0,-1-1 0,1 1 0,0-1 0,-1 1-1,0-1 1,1 1 0,-1 0 0,1-1 0,-1 1 0,1 0 0,-1 0 0,0-1 0,1 1 0,-1 0 0,0 0 0,1 0-1,-1 0 1,0 0 0,1 0 0,-1 0 0,0 0 0,1 0 0,-1 0 0,0 0 0,1 0 0,-1 0 0,0 0 0,1 1-1,-1-1 1,1 0 0,-1 0 0,0 1 0,1-1 0,-1 1 0,-2 1-32,1 0 1,0-1-1,0 1 0,0 1 1,1-1-1,-1 0 1,0 0-1,1 1 0,-3 4 1,-3 15 15,0 0 1,2 1 0,1 0-1,-2 26 1,2-20-126,-2 14-123,1 1 1,3 0-1,6 84 0,-1-110 119,0 0 0,1 0 0,1-1 0,0 1 0,9 16 0,-8-22 21,1 0 1,0 0-1,0-1 1,1 0-1,0-1 1,1 1-1,17 14 1,-21-21 6,-1-1 0,1 1 0,-1-1-1,1 0 1,0 0 0,0-1 0,1 1 0,-1-1 0,0 0 0,1-1 0,-1 1 0,1-1-1,9 1 1,-10-2 24,0-1-1,-1 1 1,1-1-1,0 0 1,-1 0-1,1 0 1,0 0 0,-1-1-1,0 0 1,1 0-1,-1 0 1,0-1-1,0 1 1,0-1-1,0 0 1,6-6-1,-2 0 147,0-1 0,0 0 0,0-1 0,-1 0 0,-1 0 0,0 0 0,8-23 0,-6 10 246,-1 0-1,-1-1 1,3-26 0,-6 27-432,-1 0 0,-2 0-1,0 0 1,-2 0 0,-1 1 0,0-1 0,-14-45 0,12 52-247,-2 0 1,0 0-1,-1 1 1,0 0 0,-1 0-1,-1 1 1,-1 0-1,0 1 1,0 0-1,-2 1 1,-14-13-1,23 22 39,-1 0-1,0 1 0,0 0 1,-1-1-1,1 2 1,-10-5-1,-7 3-77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48.6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52 2816,'17'-52'6944,"-12"82"-3382,-2-7-3407,15 90 160,35 196-1371,-45-275-46,4 52 1,-11-74-984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49.1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14816,'3'5'-1280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52.6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19 111 2304,'-3'-5'490,"0"1"-1,1-1 1,0 0 0,0 0 0,0-1 0,1 1-1,0 0 1,0-1 0,0 1 0,0 0-1,1-9 1,8-26 4690,-8 40-5157,5 5 1265,2 5-147,0 5-983,-1 1 0,-1-1 1,0 1-1,-1 0 0,2 16 1,5 85-546,-8-70 400,3 33 20,-4-30-8,2 1-1,22 96 1,-24-137-226,2-2 628,4-15-318,-5 4-122,-1 1 0,0 1-1,1-1 1,-1 0 0,1 0-1,-1 1 1,1 0-1,0-1 1,0 1 0,0 0-1,3-1 1,34-5-27,-33 6 48,358-47 339,-363 48-469,12-3-465,-9 2-436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57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13060,'2'7'-564,"48"262"2276,-25-124-2075,-25-141 182,-1-6 91,-2-11 116,-2-21 406,3-16-344,3 1 0,2-1 0,10-56 0,-10 91-46,1 1 0,8-23 0,-10 32-28,0-1 0,1 1 0,0 0 0,0 0 0,0 0 0,1 0 0,-1 1 0,1-1 0,7-5 0,-10 9-11,-1 0-1,1 1 0,0-1 1,0 0-1,0 1 0,0-1 1,0 1-1,0-1 0,0 1 1,0-1-1,0 1 0,0 0 0,0 0 1,1-1-1,-1 1 0,0 0 1,0 0-1,0 0 0,0 0 1,0 0-1,0 0 0,1 1 1,-1-1-1,0 0 0,0 1 1,0-1-1,0 0 0,0 1 1,0-1-1,0 1 0,0 0 1,0-1-1,0 1 0,0 0 1,-1-1-1,1 1 0,0 0 1,0 1-1,3 3-1,0 1 0,0 0 0,-1 0 0,1 0 0,1 8 0,-1-6-23,74 206 345,-73-199-305,-2-7-31,1 3-84,-3-22 31,1-21-22,1 0-1,2 0 1,1 0-1,11-32 1,-13 49 64,1 0 0,0 0 0,10-17 1,-13 29 42,0-1 1,0 1-1,0 0 1,0-1 0,0 1-1,1 0 1,-1 0-1,1 1 1,0-1 0,0 1-1,0-1 1,1 1-1,-1 0 1,0 0-1,1 0 1,-1 0 0,1 1-1,4-2 1,-6 3-19,0 0-1,-1 0 1,1 0-1,0 0 1,-1 0 0,1 1-1,0-1 1,-1 1 0,1-1-1,0 1 1,-1-1 0,1 1-1,-1 0 1,1 0 0,-1 0-1,0 0 1,1 0 0,-1 0-1,0 0 1,0 0 0,0 0-1,1 1 1,-1-1-1,-1 0 1,1 1 0,2 2-1,1 4 61,0 1-1,0-1 1,3 14-1,-6-19-47,17 60-98,-3 0-1,-3 1 1,6 91 0,-13-102-2347,-5-52 2144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58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54 231 10186,'14'4'2880,"0"-8"-2296,0 1 0,1-2 1,16-7-1,13-5-377,-41 17-213,-1-1-1,0 0 0,1 0 1,-1 0-1,0 0 0,1 0 1,-1 0-1,0 0 1,0-1-1,0 1 0,0-1 1,0 0-1,2-2 0,-3 2 13,-1 1 0,1-1 1,0 0-1,-1 0 0,1 0 0,-1 1 0,1-1 0,-1 0 0,0 0 0,0 0 0,0 0 0,0 0 0,0 0 0,0 0 0,-1 1 0,1-1 0,-2-4 0,-1-4 114,0-1-1,-1 1 1,0-1 0,-1 1-1,0 0 1,-1 0 0,-8-11-1,11 18-85,0-1-1,0 1 0,0-1 1,0 1-1,-1 0 1,1 0-1,-1 1 1,0-1-1,1 1 0,-1 0 1,0 0-1,0 0 1,-1 0-1,1 1 0,0-1 1,-1 1-1,1 0 1,-1 1-1,1-1 0,-9 1 1,11 0-43,-1 0 0,1 1 0,-1-1 0,1 1 0,0 0 1,-1 0-1,1-1 0,0 1 0,0 1 0,0-1 0,0 0 0,0 1 0,0-1 1,-3 4-1,2-2 11,-1 1-1,2 0 1,-1 0 0,0 0 0,1 0 0,-4 10-1,0 1-17,2 1-1,0 1 1,-3 19-1,4-10-55,0-1-1,2 1 1,1 0-1,1-1 1,4 28 0,-3-41 28,0-1-1,1 1 1,0 0 0,1 0 0,0-1 0,1 0 0,0 0 0,1 0 0,0-1 0,1 0-1,0 0 1,15 17 0,-18-24-3,0 0 1,0 1-1,0-1 0,1-1 1,-1 1-1,1-1 0,-1 1 1,1-1-1,0 0 0,0-1 1,0 1-1,0-1 0,0 0 0,0-1 1,0 1-1,0-1 0,0 0 1,0 0-1,8-1 0,-3-1-654,0-1 0,0 0 0,-1 0-1,1-1 1,-1 0 0,0 0 0,0-1-1,-1 0 1,10-8 0,-5 4-318,-1 0 518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59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12412,'3'10'276,"-1"-2"60,33 364 1238,-20-182-1447,-13-169-283,-1-12-361,0-1 0,0 1 0,-1-1 0,-1 13 0,0-18 245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3:59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8576,'1'0'230,"-1"-1"0,3-3 1382,-2 4-1381,-1-1-1,1 1 0,-1 0 0,1-1 1,0 1-1,-1 0 0,1-1 1,0 1-1,-1 0 0,2 0 0,18-6-1107,-16 5 1303,59-18 544,-32 12-1608,-1-3-1,1 0 0,-2-2 0,41-22 0,-59 27 95,0 1 246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00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7552,'-1'1'389,"0"0"0,1 0 1,0 0-1,-1 0 1,1 0-1,0 0 0,0 0 1,-1 0-1,1 0 0,0 0 1,0 0-1,0 0 0,1 3 1,-1 21 697,31 247-145,0 8 47,-31-271-946,1-4-34,-1-1 0,0 0 0,0 0 0,0 0 0,0 0 0,-2 7 1,2-11-11,0 0 1,-1 1 0,1-1 0,0 0 0,0 0 0,0 0 0,0 0 0,0 0 0,0 0 0,0 0 0,0 0 0,0 0 0,0 0 0,0 0 0,0 1 0,0-1 0,0 0 0,0 0 0,0 0 0,-1 0 0,1 0 0,0 0 0,0 0 0,0 0 0,0 0 0,0 0 0,0 0 0,0 0 0,0 0 0,0 0-1,-1 0 1,1 0 0,0 0 0,0 0 0,0 0 0,0 0 0,0 0 0,0 0 0,0 0 0,0 0 0,-1 0 0,1 0 0,0 0 0,0 0 0,0 0 0,0 0 0,0 0 0,0 0 0,0-1 0,-6-5 35,-2-8 177,4-2-175,1 0 0,0 0 0,1 0 0,1-1 0,0 1 0,1 0 0,1 0 0,0-1 0,2 1 0,-1 0 0,2 0 0,0 0 0,1 1 0,10-22-1,-11 30 37,0-1-1,0 1 0,1 0 0,0 0 0,0 0 0,1 1 0,0-1 0,0 1 1,9-6-1,-13 10-74,0 0 1,1 1 0,-1-1-1,0 1 1,1 0 0,-1 0-1,1 0 1,0 0 0,-1 0-1,1 1 1,0-1 0,-1 1-1,1 0 1,0-1 0,-1 1-1,1 1 1,0-1 0,0 0-1,-1 1 1,1-1 0,0 1-1,-1 0 1,1 0 0,-1 0-1,1 0 1,-1 0 0,1 0-1,-1 1 1,0-1 0,0 1-1,1 0 1,1 2 0,4 4-62,0 1 0,-1 0 1,0 0-1,-1 1 0,0 0 1,8 19-1,21 67 134,-25-62-357,8 57 0,-8-6-5419,-8-78 4873,-1-2 464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1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 1017 2944,'0'0'976,"-1"-1"3653,-3-5-3466,4 2-911,1 0 1,0 0 0,0 0-1,0 0 1,0 1 0,0-1 0,1 0-1,-1 0 1,3-3 0,21-30 1033,-9 18-677,0 1 1,2 0-1,19-15 1,-8 8-216,2-1 640,51-31 0,-52 37-1358,142-77 1435,-54 34-265,-61 30-511,2 0 487,88-65 0,-120 77-766,2-1 263,-1-1 0,-2-1 1,27-31-1,-25 23 28,-11 12-211,23-33 0,2-20-993,-17 21-4452,-19 37 4637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01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 65 8192,'0'-8'1652,"0"3"-1066,0 1-1,0-1 1,0 0 0,-1 0 0,0 0-1,-1-5 1,1 9-524,1 0 0,-1 0 1,1 0-1,-1 0 0,1 0 0,-1 0 1,0 0-1,1 0 0,-1 0 0,0 0 1,0 1-1,0-1 0,0 0 0,0 0 1,0 1-1,0-1 0,0 1 0,0-1 0,0 1 1,0-1-1,0 1 0,0 0 0,0 0 1,-1-1-1,1 1 0,0 0 0,0 0 1,0 0-1,0 0 0,-1 0 0,0 1 1,-4 0 54,1 0 1,1 0 0,-1 1-1,0-1 1,0 1 0,0 1-1,1-1 1,-1 1 0,1-1-1,0 1 1,0 1 0,0-1-1,0 0 1,1 1 0,-1 0-1,1 0 1,-4 6 0,-3 4 30,1 1-1,1 0 1,-13 30 0,15-29-193,1 1 1,0 0 0,1 0-1,1 0 1,0 0-1,1 0 1,2 33-1,0-41 59,1 0 0,1 0 0,0 0-1,0 0 1,1 0 0,0 0 0,5 10-1,-5-13 46,0-1 0,1 1-1,0-1 1,0 0 0,0 0-1,1 0 1,-1 0 0,1-1-1,0 0 1,1 0 0,5 4-1,-5-5-51,-1 0-1,1-1 0,0 1 1,0-1-1,0 0 0,1-1 1,-1 1-1,0-1 0,0-1 0,1 1 1,-1-1-1,1 0 0,-1 0 1,0-1-1,1 0 0,-1 0 0,0 0 1,0-1-1,9-3 0,-7 1 78,-1 1 0,0-1 1,0-1-1,0 1 0,0-1 0,-1 0 0,1-1 0,-1 0 0,-1 0 0,1 0 0,-1 0 0,0-1 0,-1 0 0,7-11 0,-6 6 36,0 1-1,0 0 1,-1-1-1,-1 0 1,0 0 0,2-19-1,-5 25-138,1 0-1,-1 0 0,-1-1 1,1 1-1,-1 0 0,0 0 1,0 0-1,-1 0 0,0 1 1,0-1-1,0 0 0,-1 1 1,0-1-1,0 1 0,-4-6 1,-7-5-417,-1 0 0,0 1 0,-27-20-1,2 3-2728,18 16-224,1 1-4877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02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73 4224,'6'-13'1053,"-4"8"-40,0 1 0,-1-1 0,1 1 1,-1-1-1,0 0 0,1-6 0,-2 10-813,0 1 0,0-1-1,0 0 1,0 0 0,0 0 0,-1 1-1,1-1 1,0 0 0,0 0 0,-1 1-1,1-1 1,0 0 0,-1 0-1,1 1 1,-1-1 0,1 0 0,-2 0-1,1 0-67,0 0 1,0 1-1,0-1 0,-1 0 0,1 1 0,0-1 0,0 1 0,-1 0 0,1-1 1,0 1-1,0 0 0,-1 0 0,1 0 0,-2 0 0,-2 0-45,1 1 0,0 0 0,-1-1 0,1 2-1,0-1 1,0 0 0,0 1 0,0 0 0,0 0 0,1 0 0,-1 0-1,0 1 1,1-1 0,0 1 0,0 0 0,-6 7 0,-3 3 66,1 2 1,-14 25-1,23-38-133,-7 13-33,1 0-1,0 1 0,1-1 1,0 1-1,2 1 0,0-1 1,-4 23-1,8-33 2,1 0 0,-1 0 0,1 0-1,0 1 1,0-1 0,1 0 0,0 0 0,0 0 0,0 0 0,1 0 0,0 0 0,0-1 0,0 1-1,1 0 1,0-1 0,0 0 0,0 1 0,1-1 0,0-1 0,0 1 0,0 0 0,0-1 0,9 7-1,-7-7-125,0-1-1,0 1 0,0-1 0,0-1 0,0 1 1,1-1-1,-1 0 0,1 0 0,-1-1 0,1 0 0,0 0 1,0 0-1,10-1 0,-8-1-540,-1 0 1,0 0-1,1-1 1,-1 0-1,0 0 1,0-1-1,0 0 0,0 0 1,-1-1-1,13-8 1,-6 1 150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0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13062,'2'18'730,"-2"-17"-554,8 86-89,15 113 1852,-14-151-1084,46 248 765,-54-291-1591,12 48 396,-11-49-575,0 0 0,0 1-1,0-1 1,0-1 0,1 1 0,0 0 0,5 7 0,-1-8 397,-4-7-1558,-11-15-5907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14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5514,'3'16'1024,"-2"-16"-1028,-1 0 0,1 0 0,0 0 0,-1 0 0,1 0 0,0 0 0,-1 0 0,1 0 0,-1-1 0,1 1 0,0 0 0,-1 0 0,1-1-1,0 1 1,-1 0 0,1-1 0,-1 1 0,1 0 0,-1-1 0,1 1 0,-1-1 0,1 1 0,-1-1 0,0 1 0,1-1 0,-1 1-1,0-1 1,1 0 0,11-18 689,-11 17-430,-1 2-204,0 0 0,1-1 0,-1 1 1,0 0-1,0-1 0,1 1 0,-1-1 1,0 1-1,0 0 0,0-1 0,0 1 1,1 0-1,-1-1 0,0 1 0,0-1 0,0 1 1,0 0-1,0-1 0,0 1 0,0-1 1,0 1-1,0-1 0,0 0 0,-8 7 329,-11 14-357,19-20-34,1 0 0,-1 0 1,0 0-1,0 0 0,1 0 1,-1 0-1,0 1 0,1-1 1,-1 0-1,0 0 0,0 0 1,1 0-1,-1-1 0,0 1 1,1 0-1,-1 0 0,0 0 1,0 0-1,1 0 0,-1 0 1,0 0-1,0 0 0,1-1 1,-1 1-1,0 0 0,0 0 1,0 0-1,1 0 0,-1-1 1,2-1-118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15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 5467,'-13'9'4682,"13"-8"-4691,0-1-1,0 1 0,0-1 1,-1 1-1,1-1 1,0 1-1,0 0 1,0-1-1,0 1 1,0-1-1,0 1 1,0-1-1,0 1 1,0-1-1,0 1 1,1-1-1,-1 1 1,0-1-1,0 1 1,0-1-1,1 1 1,-1-1-1,0 1 1,0-1-1,1 0 1,-1 1-1,0-1 1,1 1-1,-1-1 0,1 0 1,-1 1-1,0-1 1,2 1-1,-2-1 24,1 0 1,-1 0-1,0 0 0,1-1 0,-1 1 0,1 0 0,-1 0 0,0 0 0,1 0 0,-1 0 0,1-1 0,-1 1 0,0 0 0,1 0 0,-1-1 0,0 1 0,0 0 0,1 0 0,-1-1 0,0 1 1,1 0-1,-1-1 0,0 1 0,0-1 0,0 1 0,1 0 0,-1-1 0,0 1 0,0 0 0,0-1 0,0 1 0,0-1 0,0 1 0,0-1 0,0 1 0,0 0 0,0-1 0,0 1 1,0-1-1,0 1 0,0-1 0,0 0 1,0 1 1,0 0-1,0-1 0,0 1 1,0-1-1,0 1 1,1 0-1,-1-1 0,0 1 1,0-1-1,-1 1 1,1 0-1,0-1 1,0 1-1,0 0 0,0-1 1,0 1-1,0-1 1,0 1-1,-1 0 1,1-1-1,0 1 0,0 0 1,0-1-1,-1 1 1,1 0-1,0 0 1,-1-1-1,1 1 0,0 0 1,0 0-1,-1-1 1,1 1-1,0 0 0,-1 0 1,1 0-1,-1-1 1,1 1-1,-1 0 1,-13 8 752,11-7-399,3 0-386,0-1-1,0 0 1,0 0 0,0 0-1,0 0 1,0 0-1,0 1 1,0-1-1,0 0 1,0 0 0,0 0-1,0 0 1,0 0-1,0 1 1,0-1-1,0 0 1,1 0 0,-1 0-1,0 0 1,0 0-1,0 0 1,0 1-1,0-1 1,0 0 0,0 0-1,1 0 1,-1 0-1,0 0 1,0 0-1,0 0 1,0 0 0,0 0-1,1 0 1,-1 0-1,0 0 1,0 0-1,0 0 1,0 0 0,0 0-1,1 0 1,-1 0-1,0 0 1,0 0-1,0 0 1,0 0 0,0 0-1,1 0 1,-1 0-1,0 0 1,0 0-1,0 0 1,0 0 0,0 0-1,1 0 1,-1-1-1,1-2-136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1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1 8064,'-4'16'4520,"-12"11"-3809,4-8-177,-6 18 352,2 1 0,2 0 0,2 2 0,-11 58 0,14-33-375,2 0 0,4 68-1,4-94-476,2 0-1,1 0 0,3-1 0,21 70 0,-22-90-171,2 0 0,0-1 0,1 0 1,1 0-1,0-1 0,2 0 0,0 0 0,1-2 0,0 1 0,2-1 0,-1-1 1,21 13-1,-17-14-587,1-1 0,0-1 0,22 9 0,30 6-7004,-34-14 4545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2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426 0 12215,'-12'10'355,"-15"29"758,2 0 0,-31 71-1,15-29-541,-5 9-240,18-32-706,-3-1 0,-66 91 0,93-143 60,-18 20-1286,20-23 1086,1-1 1,-1 1-1,0-1 0,1 0 0,-1 0 1,0 1-1,0-1 0,0 0 0,0 0 0,0-1 1,0 1-1,-4 1 0,-2-4-1634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2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7936,'1'2'724,"-1"0"-1,1 0 1,-1 0 0,1 0 0,0 0 0,0 0 0,2 3-1,22 29-23,-22-29-262,34 39 217,2-1 1,56 47 0,98 69 832,-122-104-1504,34 19-2725,-95-69 794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3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12341,'1'1'99,"6"12"798,1 16-421,27 143 2669,0-1-3576,-24-118-587,-6-22-939,-4-12-2427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3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22 122 10368,'-3'3'1003,"3"-2"-849,-1-1 1,1 1 0,-1-1 0,0 1 0,1 0 0,-1-1 0,1 1 0,-1-1-1,0 0 1,1 1 0,-1-1 0,0 1 0,0-1 0,1 0 0,-1 0 0,0 1-1,0-1 1,0 0 0,1 0 0,-1 0 0,0 0 0,-3 0 1024,22-2 47,56-12-1571,0-4 0,0-2 0,81-35-1,-122 38-1035,-20 10 1168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1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1492 1232 4096,'-1'0'420,"0"0"1,0 0-1,0-1 1,0 1-1,0 0 0,0-1 1,0 1-1,0 0 1,0-1-1,0 1 1,1-1-1,-1 0 0,0 1 1,0-1-1,1 0 1,-1 1-1,-1-2 1,-42-79 3531,35 64-3303,-9-20 1,13 26-401,0-1 0,-1 0 0,0 1-1,-14-18 1,5 12 385,-1 0 0,0 1 0,-1 0 0,0 1 0,-1 1 0,-24-13 0,-236-113 697,193 100-1004,-120-66 911,111 50-990,3-5 1,-91-79 0,156 120-252,1-2-1,1-1 1,0-1-1,2-1 0,-21-32 1,22 26 39,-7-12-390,-36-44 0,56 74-7934,7 10 7350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4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10 206 11378,'0'0'122,"-5"-9"1053,3 5-946,1 0 0,1 1-1,-1-1 1,1 0 0,0-5 0,1 1-44,0 1 0,1-1 1,1 1-1,-1 0 1,1 0-1,1 0 1,-1 0-1,1 0 0,0 1 1,1-1-1,0 1 1,0 0-1,1 1 1,-1-1-1,1 1 1,1 0-1,8-6 0,-6 5-115,0 1-1,1-1 1,0 1-1,0 1 0,1 0 1,-1 0-1,1 1 1,0 1-1,0-1 0,0 1 1,0 1-1,16-1 0,-23 2-66,-1 0 0,1 0-1,0 1 1,0-1 0,-1 1-1,1 0 1,0-1 0,-1 2-1,1-1 1,-1 0-1,1 1 1,-1-1 0,0 1-1,0 0 1,1 0 0,-1 0-1,-1 0 1,1 0 0,0 1-1,-1-1 1,1 1 0,-1 0-1,0 0 1,0-1-1,0 1 1,0 1 0,-1-1-1,1 0 1,-1 0 0,0 0-1,0 1 1,1 5 0,0 5-23,-1 0-1,0 0 1,-1 0 0,0 0 0,-2 0 0,-4 23 0,-7 12 29,-1 0 0,-38 80 0,52-129-8,0 0 0,0 0 1,0 0-1,0 1 0,0-1 1,-1 0-1,1 0 0,0 1 1,0-1-1,0 0 0,0 0 1,0 1-1,0-1 0,0 0 0,0 0 1,0 1-1,0-1 0,0 0 1,0 0-1,0 1 0,0-1 1,0 0-1,0 0 0,0 1 1,0-1-1,0 0 0,1 0 1,-1 0-1,0 1 0,0-1 1,0 0-1,0 0 0,0 0 0,1 1 1,-1-1-1,13-1-85,24-15-88,-22 10 285,-7 2-99,0 2 0,0-1-1,0 1 1,0 0 0,0 1 0,1 0 0,-1 0 0,1 0 0,-1 1 0,1 0-1,-1 1 1,16 2 0,-19-1-28,0-1 0,0 1 0,1 0 0,-1 0 0,-1 0 0,1 1 0,0-1 0,-1 1 0,1 0 0,-1 0 0,0 1 0,0-1 0,0 1 0,-1 0 0,0-1 0,1 2 0,-2-1 0,1 0 0,0 0 0,-1 1 0,2 4 0,0 2 59,-1 1-1,0-1 1,0 0 0,-2 1 0,1-1-1,-2 1 1,0 0 0,0-1 0,-1 1-1,-1-1 1,0 1 0,-1-1 0,0 1-1,-1-1 1,0 0 0,-8 14 0,6-15 23,0 0 0,-1 1 0,0-2 0,-1 1 1,0-1-1,0 0 0,-1 0 0,0-1 0,-1 0 0,0-1 1,-1 0-1,1 0 0,-1-1 0,-1 0 0,1-1 1,-14 4-1,13-5-220,-1-1-1,1-1 1,-1 0 0,0 0 0,-16-1 0,20-1-120,1 0 0,-1-1 0,1 0 0,-1 0 0,1-1 0,0 0 1,0 0-1,-16-7 0,5-4-2675,2-17-7183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5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7040,'5'0'807,"0"1"0,1-1 1,-1 1-1,0 0 0,0 1 1,0-1-1,8 5 0,35 18 399,-33-16-422,35 20-18,-1 1 0,-1 2 0,55 48 0,-80-59-723,-2 1 0,0 0 0,-2 1 0,-1 1-1,-1 1 1,-1 0 0,25 53 0,-28-45 164,-1 1-1,-3 0 0,0 1 1,-3 0-1,4 55 0,-9-60-102,-2-1 0,-1 0 0,-1 0 0,-2 0 0,-1-1 0,-1 1 0,-15 34 0,14-45-110,-1 0 0,0 0 0,-2-1 0,-21 26 0,24-33-178,0 0 0,0-1-1,-1-1 1,0 1 0,0-1 0,-1 0-1,0-1 1,-1 0 0,-13 6 0,24-12 147,-13 3-867,13-2 843,0-1 0,0 0 0,-1 0 1,1 0-1,0 0 0,-1 0 0,1 0 0,0 0 0,0 0 0,-1 0 1,1 0-1,0 0 0,-1 0 0,1 0 0,0 0 0,0 0 0,-1-1 1,1 1-1,0 0 0,0 0 0,-1 0 0,1 0 0,0 0 0,0 0 1,-1-1-1,1 1 0,0 0 0,0 0 0,0 0 0,-1-1 0,1 1 1,0 0-1,0 0 0,0 0 0,0-1 0,0 1 0,-1-1 1,1-7-772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6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29 5632,'21'-10'4381,"-17"8"-3855,-1 1 0,1-1 0,0 0 0,0-1 0,-1 1 1,5-4 484,-10 6-889,1 1 0,-1 0-1,0 0 1,0 0 0,1 0 0,-1 0 0,1 0-1,-1 1 1,1-1 0,-1 0 0,1 1 0,0-1-1,-1 3 1,-1-1 29,-11 15 147,0 1 0,1 0 0,2 1 0,-11 22 1,-30 87 423,27-57-65,-27 133-1,45-166-452,3 0-1,1 0 0,2 0 1,3 0-1,7 51 0,-5-74-120,0 0-1,1 1 0,1-2 0,1 1 0,0 0 1,1-1-1,1-1 0,0 1 0,1-1 0,1-1 1,1 1-1,0-2 0,19 16 0,-14-15-235,0 0-1,0-1 1,2-1-1,28 13 1,-26-15-870,1-1 0,0-1 0,1 0 1,25 3-1,-18-7-4177,-21-5 4235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7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401 1 12332,'0'0'75,"-9"10"857,-9 15-1077,-47 95 718,38-66-90,-22 41 377,-68 126 696,27-79-3262,71-118 127,13-21 1094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7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13678,'3'5'684,"90"131"2639,-34-60-2658,4-2 0,73 67-1,-51-65-432,-68-63-1673,27 16 0,-43-29 1439,17 9-2948,-17-9 2804,-1 0 0,1 0 0,0 1 0,-1-1 0,1 0-1,-1 0 1,1 0 0,0 0 0,-1 0 0,1 0 0,0 0 0,-1 0 0,1-1-1,0 1 1,-1 0 0,1 0 0,-1 0 0,1 0 0,0-1 0,-1 1 0,1 0 0,-1-1-1,1 1 1,-1 0 0,1-1 0,-1 1 0,1-1 0,-1 0 0,6-6-414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8.0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15537,'1'1'247,"4"18"-32,-5-18-49,91 432 1887,-88-420-2777,-3-9 43,0-1-1,1 0 1,0 1 0,0-1 0,0 0-1,2 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8.4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64 17898,'0'0'98,"1"1"-55,0-1 0,-1 1 1,1-1-1,-1 1 0,1-1 0,0 0 1,0 1-1,-1-1 0,1 0 0,0 1 1,0-1-1,-1 0 0,1 0 1,1 1-1,21-1-184,0-1 1,0 0-1,43-9 1,5 0 963,109-10 167,-62 3-7137,-96 13 4702,-5-2 693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9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15189,'-1'1'155,"-3"13"319,3-12-308,-3 11 9,0 1 0,1 0 0,1 1-1,-1 24 1,7 60 1651,-3-82-1492,7 48 718,20 77-1,-1-12-903,-24-82-1615,-14-74-6378,8 11 7056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4:39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11872,'6'13'4837,"130"44"-1301,-106-43-3149,144 75 1317,-153-76-1630,0 1 0,-1 1-1,0 1 1,-2 0-1,29 32 1,-23-20-65,-2 2 1,-1 0-1,-2 0 0,-1 2 1,-2 0-1,-1 1 0,11 39 1,-15-32 138,-2 1 0,-2 0 0,2 69 0,-9-77-139,-2-1 0,-2 1 0,-1-1-1,-2 0 1,-13 37 0,4-27-201,-2-2 0,-2 0 0,-2-1 0,-1 0 0,-3-2 0,-1-1 0,-64 65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8:49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17 670 4096,'-17'26'9600,"18"-29"-9411,1 0 1,-1 0-1,0 1 1,1-1-1,0 1 1,-1-1-1,1 1 1,3-4-1,-1 1-38,14-15 175,0 1 0,1 1 0,1 0 0,29-19 0,-30 23-5,58-42 66,120-68 0,-118 84-122,97-34-1,90-15 567,-111 47-357,1 7 0,197-19 0,-139 36-201,248 12 0,-138 35 176,-249-15-417,-1 2-1,91 34 1,51 33 67,-62-23-65,-118-45 14,59 31 1,-76-35-45,0 2 0,0 0 0,-2 1 0,24 23 0,3 7-98,16 17-242,-22-18-3116,-30-32-2356,-7-12 5131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1654 4224,'-3'-2'6886,"1"-4"-3700,-4-16-2897,5 18 614,-22-105 2131,16 79-2029,2 0-1,-2-52 0,7 63-759,1 0 0,1 1 0,0-1 0,2 0 0,0 1 0,11-31 0,-2 17 33,1 2 0,34-55 1,-30 58-202,1 0 0,1 2 1,1 0-1,2 1 0,26-22 1,-15 21 60,1 2 1,39-19 0,-42 26-29,1 2 1,55-16 0,12-5-123,15-16 533,-48 20-338,-53 25-153,134-67 292,43-37 152,-167 94-222,28-26 0,-5 5-79,-30 22-108,0 0-1,-2-2 1,1 0-1,24-37 1,-16 21 60,0-2 28,-1-1 0,33-74 0,-54 106-372,-2 6-75,-1 5 178,3 33 54,11 63 1,58 440 72,-68-517-9,-1 0 0,-1 0 0,-2 0 0,0 0 0,-2 0-1,-1-1 1,-1 1 0,-1-1 0,-1 0 0,-19 44 0,5-19-38,11-26 5,-1 0 0,-1-1 0,-27 40 0,14-30-12,-1-2 1,-2-1-1,-1-1 0,-2-2 1,0 0-1,-2-3 0,-1 0 1,-40 20-1,34-23 43,-1-2 0,-1-2 0,-79 21 0,43-21 148,0-4-1,-87 4 1,11-6-20,72-1 29,-73 6-32,133-15-13,0 1 0,-28 7-1,38-6-980,1 1-1,-13 5 0,18-6-1143,-1 0 0,1 1-1,-1 0 1,-6 6 0,4-3 1117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8:56.1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146 32 3456,'-1'-1'544,"1"0"0,-1 0 1,1 0-1,0 0 0,-1 0 0,1 0 0,0 0 1,-1 0-1,1 0 0,0 0 0,0 0 0,0 0 1,0 0-1,0 0 0,0 0 0,0 0 0,0 0 1,1 0-1,-1 0 0,1-1 0,0-7 5238,1 28-5350,0 0-321,0-5 60,-1-1 0,0 1 0,-2 23 0,1-36-152,0 0 0,0-1 0,0 1 0,0 0 0,-1 0 0,1 0 0,0-1 1,0 1-1,-1 0 0,1 0 0,-1-1 0,1 1 0,0 0 0,-1-1 0,1 1 0,-1-1 0,0 1 1,1 0-1,-1-1 0,1 1 0,-1-1 0,-1 1 0,-16 2 349,4-3-381,-16 5-233,19-2-135,1-2 1,-1 0-1,0 0 1,-14-1-1,24 0 22,1 0-1,-1 0 1,1 0 0,-1 0-1,1-1 1,-1 1 0,1 0-1,-1 0 1,1-1-1,-1 1 1,1 0 0,0 0-1,-4-4-2514,2-1 1882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8:58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6 7552,'-1'-4'2880,"1"2"-2240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8:59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15878,'-2'7'3339,"2"1"-4610,10 97 3378,-10-105-2109,-1 1-1,1-1 1,0 1 0,0-1 0,0 0-1,0 1 1,0-1 0,0 1 0,0-1 0,1 0-1,-1 1 1,0-1 0,0 1 0,0-1 0,0 0-1,0 1 1,1-1 0,-1 0 0,0 1 0,0-1-1,1 0 1,-1 1 0,0-1 0,0 0 0,1 0-1,-1 1 1,0-1 0,1 0 0,-1 0 0,0 1-1,1-1 1,-1 0 0,1 0 0,14-2 227,-4-1-114,9 1 84,1 1 1,25 2-1,-5 0-2509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2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7040,'0'11'1877,"1"-1"0,4 20-1,18 50-1860,-14-54 370,-9-25-491,0-1 0,0 0 0,0 1 0,0-1 1,1 1-1,-1-1 0,0 1 0,0-1 0,0 0 0,0 1 1,0-1-1,0 1 0,0-1 0,0 1 0,0-1 1,0 1-1,0-1 0,-1 1 0,1-1 0,0 0 0,0 1 1,0-1-1,0 1 0,-1-1 0,1 1 0,-2-2-193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2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73 7680,'9'-11'4126,"12"-3"-2927,-6 5-530,-4 0-487,12-8-717,-10 5-2909,-12 13 2751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3.1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77 12096,'0'0'98,"1"0"0,-1 0 0,0 0 0,0 1 0,0-1 0,0 0 0,0 0 1,0 0-1,1 0 0,-1 0 0,0 0 0,0-1 0,0 1 0,0 0 0,0 0 98,1 0-98,8-5 765,6-7-1358,55-46-3553,-67 56 3947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3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9344,'1'0'131,"-1"0"1,1 1-1,-1-1 1,0 1-1,1-1 1,-1 0-1,1 1 1,-1-1-1,0 1 1,1-1-1,-1 1 1,0-1-1,1 1 1,-1 0-1,0-1 1,0 1-1,0-1 1,1 1-1,-1-1 1,0 1-1,0 0 1,0 0-1,3 18 1730,-3-15-1754,19 90-2187,-18-89 256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3.8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16639,'1'1'-415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4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83 6656,'4'28'5014,"7"14"-4540,0-7-325,-23-52-16,9 6-57,1 1 0,0 0 0,0-1 0,1 1-1,1-1 1,0-16 0,0 23 12,1 0 0,-1 0 0,1 0-1,0 0 1,0 0 0,0 0 0,0 0 0,1 0 0,-1 1 0,1-1-1,0 0 1,0 1 0,1 0 0,-1-1 0,1 1 0,0 0 0,-1 0-1,1 0 1,7-4 0,-9 6-84,0 1-1,0-1 0,0 1 1,0-1-1,0 1 0,0-1 0,0 1 1,0 0-1,0 0 0,0-1 1,0 1-1,2 0 0,-2 0-25,-1 0-1,0 0 0,1 1 0,-1-1 0,0 0 1,1 0-1,-1 0 0,1 0 0,-1 1 0,0-1 1,1 0-1,-1 0 0,0 1 0,0-1 0,1 0 1,-1 0-1,0 1 0,0-1 0,1 0 0,-1 1 0,0-1 1,0 0-1,1 1 0,-1 1-11,0 0 1,1 0-1,-1-1 0,0 1 1,0 0-1,0 0 0,0 0 0,-1-1 1,1 1-1,0 0 0,-1 0 1,1-1-1,-2 3 0,-4 10 344,4-9-272,-1 0 1,1 0-1,0 1 1,1-1-1,-2 7 1,3-11-47,0 0 1,0 0 0,0 0 0,0 0 0,0 0-1,0 0 1,0 0 0,0 0 0,0 0-1,0 0 1,1 0 0,-1 0 0,1 0 0,-1-1-1,0 1 1,1 0 0,-1 0 0,1 0 0,0 0-1,-1-1 1,1 1 0,0 0 0,-1 0 0,1-1-1,0 1 1,0-1 0,0 1 0,-1-1-1,1 1 1,0-1 0,0 1 0,0-1 0,0 0-1,2 1 1,57 11 327,-38-9-3328,-19-3 2710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5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6 6400,'0'0'88,"0"0"1,0 0-1,0 0 0,0 0 1,0-1-1,0 1 1,0 0-1,0 0 1,0 0-1,0 0 0,0-1 1,0 1-1,0 0 1,0 0-1,0 0 0,0 0 1,0-1-1,0 1 1,0 0-1,0 0 1,0 0-1,0 0 0,0 0 1,0-1-1,-1 1 1,1 0-1,0 0 1,0 0-1,0 0 0,0 0 1,0 0-1,0 0 1,-1-1-1,1 1 0,0 0 1,0 0-1,0 0 1,0 0-1,0 0 1,-1 0-1,-10-1 651,-10 4-159,-14 12 934,33-14-1485,0 0 1,0 0-1,0 1 0,0-1 1,0 0-1,0 1 0,0 0 1,0-1-1,1 1 1,-1 0-1,1 0 0,-1 0 1,-1 3-1,3-5-41,0 1-1,0-1 1,1 1 0,-1 0-1,0-1 1,0 1 0,0 0 0,0-1-1,1 1 1,-1-1 0,0 1-1,1-1 1,-1 1 0,0-1 0,1 1-1,-1-1 1,1 1 0,-1-1-1,0 1 1,1-1 0,0 1-1,-1-1 1,1 0 0,-1 1 0,1-1-1,-1 0 1,1 0 0,-1 1-1,2-1 1,22 9-28,-20-8 60,4 2-5,0 0 0,0 0 1,10 7-1,-16-9-19,0 1 0,0-1 0,0 0 0,0 1 0,0-1 0,-1 1 0,1 0 0,-1-1 0,1 1 0,-1 0 0,1 0 0,-1 0 0,0 0 0,0 0 0,0 0 0,0 1 0,1 3 0,-2-5 21,-1 0-1,1 0 1,0 0 0,0 1-1,0-1 1,-1 0 0,1 0-1,0 0 1,-1 0 0,1 0-1,-1 0 1,0 0-1,1 0 1,-1 0 0,0 0-1,0 0 1,1 0 0,-1 0-1,0 0 1,0 0 0,0-1-1,0 1 1,0 0 0,0-1-1,0 1 1,0-1 0,0 1-1,-3 0 1,-16 3-1964,4-5-4855,13 0 4951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1664,'-1'-1'608,"0"3"-480,0-3-32,1 1-32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5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4224,'0'36'9640,"1"-14"-9273,6 41-1,-6-55-493,2 4-1100,-1 0 0,0 14 0,-2-25 966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06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 13399,'12'-3'2625,"16"-3"-1839,-4 4-219,-16 2-779,-1 0-1,1-1 0,0 0 0,0 0 1,7-3-1,-14 3 59,-1 1 0,0 0 0,1 0 1,-1 0-1,1 0 0,-1-1 0,0 1 0,1 0 0,-1 0 1,0-1-1,1 1 0,-1 0 0,0 0 0,0-1 0,1 1 1,-1 0-1,0-1 0,0 1 0,0-1 0,1 1 0,-1 0 1,0-1-1,0 1 0,0 0 0,0-1 0,0 1 0,0-1 1,0 1-1,0-1 0,0 1 0,0-1 0,-1-4-304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17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1305 4224,'0'0'295,"-1"0"1,1 1-1,0-1 1,-1 0-1,1 1 1,-1-1-1,1 0 1,0 1-1,-1-1 1,-2 7 5140,4-16-3910,0 7-1486,1-14 499,2 0 0,0 0 0,1 1 1,1-1-1,0 1 0,14-25 0,61-82 201,-55 85-470,21-25 341,2 1 1,106-99 0,-69 85 38,127-86 1,-146 118-392,105-50 0,81-17-132,-109 57-89,2 6 0,2 6 0,1 7 0,2 7 0,1 6 0,0 7 0,160 5 0,-185 15 20,133 23-1,121 43-44,-212-29 264,299 118 1,-352-109-153,168 104 0,-101-35-129,-130-84 115,155 133-388,-177-143 58,29 31 635,88 108 0,-101-102-178,75 138 1,-70-112-615,-49-84 890,1 1-4775,-7-20-2663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0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92 16414,'18'15'1095,"-8"-12"-664,1 0 0,-1-1 0,20 2 0,9 2 261,-6 2 49,-26-14 592,1-9-938,-2 0-1,6-16 0,-7 15-607,14-27 1,-16 37-936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1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1 1 13632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2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3456,'2'-3'1283,"-1"-1"-1,0 0 1,0 0-1,-1 0 1,1-5 0,-1 8-1184,0 1 1,0 0-1,0 0 1,0-1-1,0 1 1,0 0-1,0 0 1,0-1-1,0 1 1,0 0-1,0-1 1,0 1-1,0 0 1,0 0-1,0-1 0,0 1 1,0 0-1,1 0 1,-1-1-1,0 1 1,0 0-1,0 0 1,0 0-1,0-1 1,1 1-1,-1 0 1,0 0-1,0-1 1,6 6 962,5 16-819,-9-18 185,10 25 28,-11-24-396,1 1-1,-1-1 1,1 0 0,0 0 0,0 1 0,1-1-1,-1-1 1,1 1 0,0 0 0,0-1 0,4 4-1,-6-6 28,0 0 0,1-1 0,-1 1-1,1-1 1,-1 1 0,1-1 0,-1 1-1,1-1 1,-1 0 0,1 0-1,0 0 1,-1 0 0,1 0 0,2-1-1,24-6-46,-16 3 315,85-15 493,-97 19-922,0 0 0,1 0 0,-1 0 0,1 0-1,-1-1 1,0 1 0,1 0 0,-1 0 0,0 0-1,1-1 1,-1 1 0,0 0 0,1 0 0,-1-1-1,0 1 1,1 0 0,-1-1 0,0 1 0,0 0-1,1-1 1,-1 1 0,0-1 0,3-7-364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15 2560,'-5'-14'9456,"4"14"-9418,1 0 1,-1 0-1,1 0 1,-1 0 0,0 0-1,1 0 1,-1 0-1,1 0 1,-1 0-1,1 1 1,-1-1 0,1 0-1,-1 0 1,1 1-1,-1-1 1,1 0 0,-1 0-1,1 1 1,0-1-1,-1 1 1,1-1-1,0 0 1,-1 1 0,1-1-1,0 1 1,-1-1-1,1 1 1,0-1 0,0 1-1,-1 0 1,-7 17-19,7-14-46,0 0-1,1 1 1,-1-1 0,1 1 0,-1-1 0,2 1 0,-1-1 0,0 1 0,1-1 0,0 1 0,0-1 0,0 0 0,3 8 0,-3-11 28,-1 1 0,1-1 0,0 1 0,0-1 0,0 1-1,0-1 1,1 1 0,-1-1 0,0 0 0,0 0 0,1 1 0,-1-1 0,1 0 0,-1 0 0,1 0 0,-1-1 0,1 1 0,0 0 0,-1-1-1,1 1 1,0-1 0,0 1 0,-1-1 0,1 0 0,0 0 0,0 0 0,0 0 0,-1 0 0,1 0 0,0 0 0,0-1 0,0 1 0,-1 0-1,1-1 1,0 0 0,2-1 0,-3 2 97,1-1 1,-1 1-1,0-1 0,1 0 0,-1 1 0,0-1 0,0 0 1,1 0-1,-1 0 0,0 0 0,0 0 0,0 0 0,0 0 1,0 0-1,0 0 0,-1-1 0,1 1 0,0 0 1,-1-1-1,1 1 0,-1 0 0,1-1 0,-1 1 0,1-1 1,-1 1-1,0-1 0,0 1 0,0-1 0,0 1 0,0-1 1,0-1-1,-1 0-46,0 0 0,0 0 0,0 0-1,0 0 1,0 0 0,0 1 0,-1-1 0,1 0 0,-1 1 0,0-1 0,0 1 0,0-1 0,-4-2 0,-2-3-651,-5-3-1836,4 3-4262,6 5 4499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7.0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6784,'0'0'256,"0"0"-1,1 1 1,-1-1 0,0 0 0,1 1 0,-1-1-1,0 0 1,1 0 0,-1 1 0,0-1 0,0 1-1,0-1 1,1 0 0,-1 1 0,0-1 0,0 0-1,0 1 1,0-1 0,0 1 0,0-1 0,1 1-1,-1-1 1,0 1 0,1 16 752,0-11-315,0 2-631,0-1 1,1 0 0,4 11-1,-6-17-72,1 1-1,-1-1 1,1 1-1,0-1 1,-1 0-1,1 0 1,0 1 0,0-1-1,0 0 1,0 0-1,0 0 1,0 0-1,0 0 1,0 0-1,0 0 1,1 0-1,-1 0 1,0-1-1,1 1 1,-1 0 0,0-1-1,1 1 1,-1-1-1,1 0 1,1 1-1,-1-1 81,-1 0 0,1 0 0,-1-1 1,0 1-1,1 0 0,-1-1 0,0 1 0,1-1 0,-1 1 0,0-1 0,1 0 0,-1 0 0,0 1 0,0-1 1,0 0-1,0 0 0,0 0 0,0 0 0,0 0 0,0 0 0,0-1 0,0 1 0,-1 0 0,1 0 0,0-1 1,-1 1-1,1 0 0,-1-1 0,0 1 0,1 0 0,-1-1 0,0-1 0,1-1 86,-1-1 0,1 1 0,-1 0 0,0-1 0,-1 1 0,1-1-1,-1 1 1,0 0 0,-1-6 0,0 6-487,-6-16 540,1 9-5137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7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11520,'1'18'1984,"0"-1"-1332,5 28 1,-1-14-2066,-3 0-5957,-2-28 5184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8.0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8576,'18'-4'6713,"19"-12"-4206,-2 1-2213,-28 12-601,4-2-1030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1 478 3072,'3'-6'5484,"12"-19"-3992,3 1-1129,2 0 1,0 1 0,2 1 0,0 1-1,1 1 1,1 1 0,1 1-1,1 1 1,37-18 0,-33 19-244,2 2 0,0 1 0,0 1 0,1 2 0,42-7 0,28-1 265,146-29 574,-130 8 185,-37 12-310,-73 23-344,6-2-964,-14 6 640,-1 0-494,-1 0 981,1 0-5906,-3 1 3856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9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11 6400,'-1'-9'5450,"0"9"-5383,1 0 1,-1-1-1,1 1 0,-1 0 0,1 0 0,-1 0 1,0 0-1,1 0 0,-1 0 0,1 0 0,-1 0 1,1 0-1,-1 0 0,1 0 0,-1 0 0,1 1 1,-1-1-1,1 0 0,-1 0 0,-32 14 703,31-13-746,0 0 0,0 0-1,0 0 1,0 1 0,0-1 0,1 1 0,-1-1 0,0 1 0,1 0 0,-1 0 0,1-1-1,0 1 1,-2 3 0,3-4-37,0-1 0,0 1 0,0-1 0,0 1 0,0-1 0,0 1 0,0-1 0,0 1 0,0-1-1,0 1 1,0-1 0,0 1 0,0-1 0,0 1 0,1-1 0,-1 1 0,0-1 0,0 1 0,1-1 0,-1 1 0,0-1-1,1 1 1,-1-1 0,0 0 0,1 1 0,-1-1 0,1 0 0,-1 1 0,0-1 0,1 0 0,-1 0 0,1 1 0,-1-1-1,1 0 1,-1 0 0,1 0 0,-1 0 0,2 1 0,24 4 85,-20-4-108,-1 0 58,-1-1-23,0 1 0,0 0 0,0-1 0,0 2 0,-1-1 0,1 0 0,0 1-1,-1-1 1,1 1 0,4 3 0,-8-4 24,0-1-1,0 1 1,0-1-1,0 1 1,0-1-1,0 1 0,0-1 1,0 1-1,0-1 1,0 1-1,0 0 1,0-1-1,0 1 1,0-1-1,0 0 1,-1 1-1,1-1 0,0 1 1,0-1-1,-1 1 1,1-1-1,0 1 1,-1-1-1,1 0 1,0 1-1,-1-1 1,1 0-1,0 1 0,-2 0 1,-12 10 274,6-5-409,-1-1 0,-16 8-1,7-8-5001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29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10880,'-3'12'4743,"2"8"-5258,1-16 47,0 1 0,0-1-1,0 0 1,-1 0 0,-1 6-1,1-2-3131,1-9 3126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0.2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13888,'-3'1'832,"1"1"-864,1 0-608,1-1 96,-1 2 288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0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9088,'0'10'3772,"2"7"-3725,1 5-757,0 12 1207,0-5-1040,-2-10-5070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0.9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8704,'5'-1'549,"0"-1"0,0 1 0,0 0 0,0 1 0,0-1 0,1 1 0,-1 0 0,0 0 0,0 1 0,9 1 0,-11-2-525,0 1 0,0-1 0,0 1 0,-1 0 0,1 0 0,0 0 0,0 0 0,-1 0 0,1 1 0,0-1 0,-1 1 0,1-1 0,-1 1 0,0 0 0,0 0 0,0 0 0,0 1 0,0-1 0,0 0 0,0 1 0,-1-1 0,3 5 1,-4-5-31,0 0 0,0 0 0,0-1 0,0 1 0,0 0 1,0 0-1,0 0 0,-1-1 0,1 1 0,0 0 0,-1 0 1,0-1-1,1 1 0,-1 0 0,0-1 0,0 1 0,0-1 1,0 1-1,0-1 0,0 1 0,-1-1 0,1 0 0,0 0 1,-1 0-1,-1 2 0,-3 1-418,0 0 1,1 0-1,-2 0 1,1-1-1,-8 3 0,-5 0-3080,14-5 3142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1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8704,'3'15'4646,"-5"12"-4905,1-9 266,1-12-202,0-2 289,0 1-1,0 0 1,0-1-1,1 1 0,2 8 1,-3-12-110,1 0-1,-1 0 1,1 0 0,-1 0 0,1 0-1,-1 0 1,1 0 0,0 0-1,0-1 1,-1 1 0,1 0 0,0 0-1,0-1 1,0 1 0,0 0-1,0-1 1,0 1 0,0-1 0,0 1-1,0-1 1,0 0 0,0 1 0,0-1-1,0 0 1,0 0 0,1 0-1,-1 1 1,0-1 0,1-1 0,16-1-6491,-12 0 4518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1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7040,'16'-1'6041,"2"-1"-3654,-6 0-3739,0 0 1,18-7-1,-26 8 1011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32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8960,'1'1'174,"0"-1"1,0 0 0,0 0 0,0 0 0,0 0-1,-1 0 1,1 1 0,0-2 0,0 1-1,0 0 1,0 0 0,0 0 0,0 0-1,2-1 1,21-4 1572,-20 4-2009,23-8-1508,-18 5 1514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0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13702,'6'30'2207,"0"-17"-2130,0-1 0,1 0 1,1 0-1,0 0 0,0-1 0,1 0 1,1-1-1,0 0 0,0-1 1,16 12-1,12 6 196,71 37 1,-48-34 30,1-2-1,2-3 1,0-3-1,1-3 1,1-2-1,1-4 1,0-2 0,0-4-1,1-2 1,0-3-1,87-9 1,-100 0-39,-1-3 0,-1-1 0,1-3 0,-2-3 0,0-2 1,92-47-1,-126 56-213,-1-1 0,0 0 0,0-2 0,-1 0 0,26-28 0,-23 20 83,-2-1 0,0-1 1,24-43-1,-39 63-924,4-10 2263,-6 9-4417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1.9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11 9541,'-7'3'2147,"-10"4"2863,39-8-3767,-1-3-806,1-1 66,0 1 0,0 1-1,24-1 1,-45 6-443,0-1 0,0 0 1,0 0-1,1 0 0,-1 1 1,-1-1-1,1 1 0,0-1 0,0 0 1,0 1-1,0 3 0,4 4 97,38 58-60,-27-42-397,-14-21 1438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3:28:10.32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1 449 3456,'38'-29'5426,"17"-23"-4513,-4 4 1169,22-27-244,-20 19-1559,-33 34 326,-2 0 1,-1 0-1,17-30 0,12-15 78,-43 63-2395,-3 4 1374,-2 4-2742,1-1 2760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2.5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3008,'1'2'192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3.3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54 12615,'-10'11'4307,"7"-4"-4055,-6 12-39,0 0 0,-10 39 0,35-91 53,-9 8-536,-3 8 223,12-26 0,-14 39 128,0 0 0,0 0 0,0 1 0,0-1 0,0 1 0,1 0 0,0-1 0,0 1 0,0 0 0,0 1 0,0-1-1,5-2 1,-7 4-17,1 0 0,0 0 0,0 1 0,0-1 1,0 1-1,0 0 0,0-1 0,0 1 0,0 0 0,0 0 0,0 0 0,4 1 0,28 7 1119,-5 0-889,-10-6-260,17 2-2852,-40-14-4819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6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0 5632,'-4'52'9147,"2"-23"-10394,1 0-7128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6.7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 1 11680,'-1'1'736,"-1"0"-96,2 0-992,0 1-160,0 0-736,0 0-256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7.0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4864,'0'13'2438,"-2"0"1,-3 19-1,-1-2-3727,4-1-5281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8858,'3'17'3339,"2"-9"-3012,0 1 0,0-1 1,1 0-1,0-1 0,0 1 0,1-1 0,12 11 0,5 5-299,-21-19 4,0-1 17,0 0 0,0 0 0,0 0 0,0 0 0,8 4 0,-11-7-36,0 0 1,1 0-1,-1 0 1,0 0 0,1 0-1,-1 0 1,0 0 0,0-1-1,1 1 1,-1 0 0,0 0-1,0 0 1,1 0 0,-1-1-1,0 1 1,0 0 0,0 0-1,1 0 1,-1-1 0,0 1-1,0 0 1,0-1-1,0 1 1,0 0 0,0 0-1,1-1 1,-1 1 0,0 0-1,0 0 1,0-1 0,0 1-1,0 0 1,0-1 0,0 1-1,0 0 1,0-1 0,0 1-1,0 0 1,-1-1-1,2-16 143,-1 15-36,-1-10 407,0 1 1,-3-13-1,2 13-380,0 0-1,1-13 0,1 24-331,0 0 0,0-1 0,0 1 0,0 0 0,0 0 1,0-1-1,0 1 0,0 0 0,1-1 0,-1 1 0,0 0 0,0 0 0,0-1 0,0 1 0,1 0 0,-1 0 0,0-1 0,0 1 0,1 0 1,-1 0-1,0 0 0,1-1 0,-1 1 0,0 0 0,0 0 0,1 0 0,-1 0 0,3-1-1831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8.4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 12197,'-24'1'1013,"-1"12"-489,24-13-533,0 1 1,0-1-1,0 1 1,0 0 0,1-1-1,-1 1 1,0 0-1,0-1 1,1 1-1,-1 0 1,0 0-1,1 0 1,-1 0-1,0 0 1,1-1-1,0 1 1,-1 0-1,1 0 1,-1 0-1,1 0 1,0 0-1,0 1 1,0 0-1,1 0 37,0-1-1,1 1 0,-1 0 1,1-1-1,-1 1 0,1-1 1,0 0-1,-1 1 0,1-1 1,0 0-1,4 1 0,3 4 67,-6-4-35,0 0 1,-1 0 0,0 0 0,1 0 0,-1 1 0,0-1-1,0 1 1,-1-1 0,1 1 0,0 0 0,-1 0 0,0 0 0,1 0-1,-1 0 1,0 0 0,0 3 0,-1-4-24,0 0 1,0 0 0,0 0-1,0 0 1,0 0 0,-1 0-1,1 0 1,-1 0-1,1-1 1,-1 1 0,0 0-1,0 0 1,1-1 0,-1 1-1,-1 0 1,1-1-1,0 1 1,0-1 0,0 1-1,-1-1 1,1 1-1,-1-1 1,1 0 0,-1 0-1,0 0 1,1 0 0,-3 1-1,-12 3-20,10-6-2085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8.7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 18013,'-3'18'-1384,"2"-16"1832,0 16-1571,-1 27-1,2-39-725,0-9 1476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9.1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12736,'1'1'768,"1"0"-480,-2 2-3232,0-1 2656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59:49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10938,'-1'12'1995,"1"-11"-1991,3 51 1065,-3-47-1790,1 0 0,0-1-1,0 1 1,4 8 0,-4-11-69,0-2 428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3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10" y="2484470"/>
            <a:ext cx="5463090" cy="2130561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CBEF536-489F-C046-89E4-0C15732FD7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448056"/>
            <a:ext cx="11214100" cy="555554"/>
          </a:xfrm>
        </p:spPr>
        <p:txBody>
          <a:bodyPr anchor="t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2021-03-05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12209E-8E76-B442-B030-6BD76BB7563A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CD3EE7-B67C-4541-A9DA-51688552CF86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1F76A8-6DB7-48E4-957A-9BF0C69B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4478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image" Target="../media/image18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customXml" Target="../ink/ink11.xml"/><Relationship Id="rId5" Type="http://schemas.openxmlformats.org/officeDocument/2006/relationships/image" Target="../media/image710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image" Target="../media/image37.png"/><Relationship Id="rId21" Type="http://schemas.openxmlformats.org/officeDocument/2006/relationships/customXml" Target="../ink/ink18.xml"/><Relationship Id="rId34" Type="http://schemas.openxmlformats.org/officeDocument/2006/relationships/image" Target="../media/image23.svg"/><Relationship Id="rId12" Type="http://schemas.openxmlformats.org/officeDocument/2006/relationships/image" Target="../media/image25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image" Target="../media/image22.png"/><Relationship Id="rId38" Type="http://schemas.openxmlformats.org/officeDocument/2006/relationships/image" Target="../media/image5.svg"/><Relationship Id="rId2" Type="http://schemas.openxmlformats.org/officeDocument/2006/relationships/customXml" Target="../ink/ink12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3.xml"/><Relationship Id="rId24" Type="http://schemas.openxmlformats.org/officeDocument/2006/relationships/image" Target="../media/image31.png"/><Relationship Id="rId32" Type="http://schemas.openxmlformats.org/officeDocument/2006/relationships/image" Target="../media/image21.svg"/><Relationship Id="rId37" Type="http://schemas.openxmlformats.org/officeDocument/2006/relationships/image" Target="../media/image4.png"/><Relationship Id="rId40" Type="http://schemas.openxmlformats.org/officeDocument/2006/relationships/image" Target="../media/image38.sv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33.png"/><Relationship Id="rId36" Type="http://schemas.openxmlformats.org/officeDocument/2006/relationships/image" Target="../media/image36.svg"/><Relationship Id="rId10" Type="http://schemas.openxmlformats.org/officeDocument/2006/relationships/image" Target="../media/image24.png"/><Relationship Id="rId19" Type="http://schemas.openxmlformats.org/officeDocument/2006/relationships/customXml" Target="../ink/ink17.xml"/><Relationship Id="rId31" Type="http://schemas.openxmlformats.org/officeDocument/2006/relationships/image" Target="../media/image20.png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21.xml"/><Relationship Id="rId30" Type="http://schemas.openxmlformats.org/officeDocument/2006/relationships/image" Target="../media/image34.png"/><Relationship Id="rId35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38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4" Type="http://schemas.openxmlformats.org/officeDocument/2006/relationships/video" Target="../media/media2.mp4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10.png"/><Relationship Id="rId7" Type="http://schemas.openxmlformats.org/officeDocument/2006/relationships/image" Target="../media/image43.png"/><Relationship Id="rId12" Type="http://schemas.openxmlformats.org/officeDocument/2006/relationships/customXml" Target="../ink/ink27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00.png"/><Relationship Id="rId5" Type="http://schemas.openxmlformats.org/officeDocument/2006/relationships/customXml" Target="../ink/ink24.xml"/><Relationship Id="rId15" Type="http://schemas.openxmlformats.org/officeDocument/2006/relationships/image" Target="../media/image45.svg"/><Relationship Id="rId10" Type="http://schemas.openxmlformats.org/officeDocument/2006/relationships/customXml" Target="../ink/ink26.xml"/><Relationship Id="rId4" Type="http://schemas.openxmlformats.org/officeDocument/2006/relationships/image" Target="../media/image42.png"/><Relationship Id="rId9" Type="http://schemas.openxmlformats.org/officeDocument/2006/relationships/image" Target="../media/image39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9.png"/><Relationship Id="rId63" Type="http://schemas.openxmlformats.org/officeDocument/2006/relationships/image" Target="../media/image80.png"/><Relationship Id="rId159" Type="http://schemas.openxmlformats.org/officeDocument/2006/relationships/image" Target="../media/image128.png"/><Relationship Id="rId170" Type="http://schemas.openxmlformats.org/officeDocument/2006/relationships/customXml" Target="../ink/ink111.xml"/><Relationship Id="rId226" Type="http://schemas.openxmlformats.org/officeDocument/2006/relationships/customXml" Target="../ink/ink139.xml"/><Relationship Id="rId268" Type="http://schemas.openxmlformats.org/officeDocument/2006/relationships/customXml" Target="../ink/ink160.xml"/><Relationship Id="rId32" Type="http://schemas.openxmlformats.org/officeDocument/2006/relationships/customXml" Target="../ink/ink42.xml"/><Relationship Id="rId74" Type="http://schemas.openxmlformats.org/officeDocument/2006/relationships/customXml" Target="../ink/ink63.xml"/><Relationship Id="rId128" Type="http://schemas.openxmlformats.org/officeDocument/2006/relationships/customXml" Target="../ink/ink90.xml"/><Relationship Id="rId5" Type="http://schemas.openxmlformats.org/officeDocument/2006/relationships/image" Target="../media/image51.png"/><Relationship Id="rId181" Type="http://schemas.openxmlformats.org/officeDocument/2006/relationships/image" Target="../media/image139.png"/><Relationship Id="rId237" Type="http://schemas.openxmlformats.org/officeDocument/2006/relationships/image" Target="../media/image167.png"/><Relationship Id="rId279" Type="http://schemas.openxmlformats.org/officeDocument/2006/relationships/image" Target="../media/image188.png"/><Relationship Id="rId22" Type="http://schemas.openxmlformats.org/officeDocument/2006/relationships/customXml" Target="../ink/ink37.xml"/><Relationship Id="rId43" Type="http://schemas.openxmlformats.org/officeDocument/2006/relationships/image" Target="../media/image70.png"/><Relationship Id="rId64" Type="http://schemas.openxmlformats.org/officeDocument/2006/relationships/customXml" Target="../ink/ink58.xml"/><Relationship Id="rId118" Type="http://schemas.openxmlformats.org/officeDocument/2006/relationships/customXml" Target="../ink/ink85.xml"/><Relationship Id="rId139" Type="http://schemas.openxmlformats.org/officeDocument/2006/relationships/image" Target="../media/image118.png"/><Relationship Id="rId85" Type="http://schemas.openxmlformats.org/officeDocument/2006/relationships/image" Target="../media/image91.png"/><Relationship Id="rId150" Type="http://schemas.openxmlformats.org/officeDocument/2006/relationships/customXml" Target="../ink/ink101.xml"/><Relationship Id="rId171" Type="http://schemas.openxmlformats.org/officeDocument/2006/relationships/image" Target="../media/image134.png"/><Relationship Id="rId192" Type="http://schemas.openxmlformats.org/officeDocument/2006/relationships/customXml" Target="../ink/ink122.xml"/><Relationship Id="rId206" Type="http://schemas.openxmlformats.org/officeDocument/2006/relationships/customXml" Target="../ink/ink129.xml"/><Relationship Id="rId227" Type="http://schemas.openxmlformats.org/officeDocument/2006/relationships/image" Target="../media/image162.png"/><Relationship Id="rId248" Type="http://schemas.openxmlformats.org/officeDocument/2006/relationships/customXml" Target="../ink/ink150.xml"/><Relationship Id="rId269" Type="http://schemas.openxmlformats.org/officeDocument/2006/relationships/image" Target="../media/image183.png"/><Relationship Id="rId12" Type="http://schemas.openxmlformats.org/officeDocument/2006/relationships/customXml" Target="../ink/ink32.xml"/><Relationship Id="rId33" Type="http://schemas.openxmlformats.org/officeDocument/2006/relationships/image" Target="../media/image65.png"/><Relationship Id="rId108" Type="http://schemas.openxmlformats.org/officeDocument/2006/relationships/customXml" Target="../ink/ink80.xml"/><Relationship Id="rId129" Type="http://schemas.openxmlformats.org/officeDocument/2006/relationships/image" Target="../media/image113.png"/><Relationship Id="rId280" Type="http://schemas.openxmlformats.org/officeDocument/2006/relationships/customXml" Target="../ink/ink166.xml"/><Relationship Id="rId54" Type="http://schemas.openxmlformats.org/officeDocument/2006/relationships/customXml" Target="../ink/ink53.xml"/><Relationship Id="rId75" Type="http://schemas.openxmlformats.org/officeDocument/2006/relationships/image" Target="../media/image86.png"/><Relationship Id="rId96" Type="http://schemas.openxmlformats.org/officeDocument/2006/relationships/customXml" Target="../ink/ink74.xml"/><Relationship Id="rId140" Type="http://schemas.openxmlformats.org/officeDocument/2006/relationships/customXml" Target="../ink/ink96.xml"/><Relationship Id="rId161" Type="http://schemas.openxmlformats.org/officeDocument/2006/relationships/image" Target="../media/image129.png"/><Relationship Id="rId182" Type="http://schemas.openxmlformats.org/officeDocument/2006/relationships/customXml" Target="../ink/ink117.xml"/><Relationship Id="rId217" Type="http://schemas.openxmlformats.org/officeDocument/2006/relationships/image" Target="../media/image157.png"/><Relationship Id="rId6" Type="http://schemas.openxmlformats.org/officeDocument/2006/relationships/customXml" Target="../ink/ink29.xml"/><Relationship Id="rId238" Type="http://schemas.openxmlformats.org/officeDocument/2006/relationships/customXml" Target="../ink/ink145.xml"/><Relationship Id="rId259" Type="http://schemas.openxmlformats.org/officeDocument/2006/relationships/image" Target="../media/image178.png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270" Type="http://schemas.openxmlformats.org/officeDocument/2006/relationships/customXml" Target="../ink/ink161.xml"/><Relationship Id="rId44" Type="http://schemas.openxmlformats.org/officeDocument/2006/relationships/customXml" Target="../ink/ink48.xml"/><Relationship Id="rId65" Type="http://schemas.openxmlformats.org/officeDocument/2006/relationships/image" Target="../media/image81.png"/><Relationship Id="rId86" Type="http://schemas.openxmlformats.org/officeDocument/2006/relationships/customXml" Target="../ink/ink69.xml"/><Relationship Id="rId130" Type="http://schemas.openxmlformats.org/officeDocument/2006/relationships/customXml" Target="../ink/ink91.xml"/><Relationship Id="rId151" Type="http://schemas.openxmlformats.org/officeDocument/2006/relationships/image" Target="../media/image124.png"/><Relationship Id="rId172" Type="http://schemas.openxmlformats.org/officeDocument/2006/relationships/customXml" Target="../ink/ink112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28" Type="http://schemas.openxmlformats.org/officeDocument/2006/relationships/customXml" Target="../ink/ink140.xml"/><Relationship Id="rId249" Type="http://schemas.openxmlformats.org/officeDocument/2006/relationships/image" Target="../media/image173.png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260" Type="http://schemas.openxmlformats.org/officeDocument/2006/relationships/customXml" Target="../ink/ink156.xml"/><Relationship Id="rId281" Type="http://schemas.openxmlformats.org/officeDocument/2006/relationships/image" Target="../media/image189.png"/><Relationship Id="rId34" Type="http://schemas.openxmlformats.org/officeDocument/2006/relationships/customXml" Target="../ink/ink43.xml"/><Relationship Id="rId55" Type="http://schemas.openxmlformats.org/officeDocument/2006/relationships/image" Target="../media/image76.png"/><Relationship Id="rId76" Type="http://schemas.openxmlformats.org/officeDocument/2006/relationships/customXml" Target="../ink/ink64.xml"/><Relationship Id="rId97" Type="http://schemas.openxmlformats.org/officeDocument/2006/relationships/image" Target="../media/image97.png"/><Relationship Id="rId120" Type="http://schemas.openxmlformats.org/officeDocument/2006/relationships/customXml" Target="../ink/ink86.xml"/><Relationship Id="rId141" Type="http://schemas.openxmlformats.org/officeDocument/2006/relationships/image" Target="../media/image119.png"/><Relationship Id="rId7" Type="http://schemas.openxmlformats.org/officeDocument/2006/relationships/image" Target="../media/image52.png"/><Relationship Id="rId162" Type="http://schemas.openxmlformats.org/officeDocument/2006/relationships/customXml" Target="../ink/ink107.xml"/><Relationship Id="rId183" Type="http://schemas.openxmlformats.org/officeDocument/2006/relationships/image" Target="../media/image140.png"/><Relationship Id="rId218" Type="http://schemas.openxmlformats.org/officeDocument/2006/relationships/customXml" Target="../ink/ink135.xml"/><Relationship Id="rId239" Type="http://schemas.openxmlformats.org/officeDocument/2006/relationships/image" Target="../media/image168.png"/><Relationship Id="rId250" Type="http://schemas.openxmlformats.org/officeDocument/2006/relationships/customXml" Target="../ink/ink151.xml"/><Relationship Id="rId271" Type="http://schemas.openxmlformats.org/officeDocument/2006/relationships/image" Target="../media/image184.png"/><Relationship Id="rId24" Type="http://schemas.openxmlformats.org/officeDocument/2006/relationships/customXml" Target="../ink/ink38.xml"/><Relationship Id="rId45" Type="http://schemas.openxmlformats.org/officeDocument/2006/relationships/image" Target="../media/image71.png"/><Relationship Id="rId66" Type="http://schemas.openxmlformats.org/officeDocument/2006/relationships/customXml" Target="../ink/ink59.xml"/><Relationship Id="rId87" Type="http://schemas.openxmlformats.org/officeDocument/2006/relationships/image" Target="../media/image92.png"/><Relationship Id="rId110" Type="http://schemas.openxmlformats.org/officeDocument/2006/relationships/customXml" Target="../ink/ink81.xml"/><Relationship Id="rId131" Type="http://schemas.openxmlformats.org/officeDocument/2006/relationships/image" Target="../media/image114.png"/><Relationship Id="rId152" Type="http://schemas.openxmlformats.org/officeDocument/2006/relationships/customXml" Target="../ink/ink102.xml"/><Relationship Id="rId173" Type="http://schemas.openxmlformats.org/officeDocument/2006/relationships/image" Target="../media/image135.png"/><Relationship Id="rId194" Type="http://schemas.openxmlformats.org/officeDocument/2006/relationships/customXml" Target="../ink/ink123.xml"/><Relationship Id="rId208" Type="http://schemas.openxmlformats.org/officeDocument/2006/relationships/customXml" Target="../ink/ink130.xml"/><Relationship Id="rId229" Type="http://schemas.openxmlformats.org/officeDocument/2006/relationships/image" Target="../media/image163.png"/><Relationship Id="rId240" Type="http://schemas.openxmlformats.org/officeDocument/2006/relationships/customXml" Target="../ink/ink146.xml"/><Relationship Id="rId261" Type="http://schemas.openxmlformats.org/officeDocument/2006/relationships/image" Target="../media/image179.png"/><Relationship Id="rId14" Type="http://schemas.openxmlformats.org/officeDocument/2006/relationships/customXml" Target="../ink/ink33.xml"/><Relationship Id="rId35" Type="http://schemas.openxmlformats.org/officeDocument/2006/relationships/image" Target="../media/image66.png"/><Relationship Id="rId56" Type="http://schemas.openxmlformats.org/officeDocument/2006/relationships/customXml" Target="../ink/ink54.xml"/><Relationship Id="rId77" Type="http://schemas.openxmlformats.org/officeDocument/2006/relationships/image" Target="../media/image87.png"/><Relationship Id="rId100" Type="http://schemas.openxmlformats.org/officeDocument/2006/relationships/customXml" Target="../ink/ink76.xml"/><Relationship Id="rId282" Type="http://schemas.openxmlformats.org/officeDocument/2006/relationships/customXml" Target="../ink/ink167.xml"/><Relationship Id="rId8" Type="http://schemas.openxmlformats.org/officeDocument/2006/relationships/customXml" Target="../ink/ink30.xml"/><Relationship Id="rId98" Type="http://schemas.openxmlformats.org/officeDocument/2006/relationships/customXml" Target="../ink/ink75.xml"/><Relationship Id="rId121" Type="http://schemas.openxmlformats.org/officeDocument/2006/relationships/image" Target="../media/image109.png"/><Relationship Id="rId142" Type="http://schemas.openxmlformats.org/officeDocument/2006/relationships/customXml" Target="../ink/ink97.xml"/><Relationship Id="rId163" Type="http://schemas.openxmlformats.org/officeDocument/2006/relationships/image" Target="../media/image130.png"/><Relationship Id="rId184" Type="http://schemas.openxmlformats.org/officeDocument/2006/relationships/customXml" Target="../ink/ink118.xml"/><Relationship Id="rId219" Type="http://schemas.openxmlformats.org/officeDocument/2006/relationships/image" Target="../media/image158.png"/><Relationship Id="rId230" Type="http://schemas.openxmlformats.org/officeDocument/2006/relationships/customXml" Target="../ink/ink141.xml"/><Relationship Id="rId251" Type="http://schemas.openxmlformats.org/officeDocument/2006/relationships/image" Target="../media/image174.png"/><Relationship Id="rId25" Type="http://schemas.openxmlformats.org/officeDocument/2006/relationships/image" Target="../media/image61.png"/><Relationship Id="rId46" Type="http://schemas.openxmlformats.org/officeDocument/2006/relationships/customXml" Target="../ink/ink49.xml"/><Relationship Id="rId67" Type="http://schemas.openxmlformats.org/officeDocument/2006/relationships/image" Target="../media/image49.png"/><Relationship Id="rId272" Type="http://schemas.openxmlformats.org/officeDocument/2006/relationships/customXml" Target="../ink/ink162.xml"/><Relationship Id="rId88" Type="http://schemas.openxmlformats.org/officeDocument/2006/relationships/customXml" Target="../ink/ink70.xml"/><Relationship Id="rId111" Type="http://schemas.openxmlformats.org/officeDocument/2006/relationships/image" Target="../media/image104.png"/><Relationship Id="rId132" Type="http://schemas.openxmlformats.org/officeDocument/2006/relationships/customXml" Target="../ink/ink92.xml"/><Relationship Id="rId153" Type="http://schemas.openxmlformats.org/officeDocument/2006/relationships/image" Target="../media/image125.png"/><Relationship Id="rId174" Type="http://schemas.openxmlformats.org/officeDocument/2006/relationships/customXml" Target="../ink/ink113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220" Type="http://schemas.openxmlformats.org/officeDocument/2006/relationships/customXml" Target="../ink/ink136.xml"/><Relationship Id="rId241" Type="http://schemas.openxmlformats.org/officeDocument/2006/relationships/image" Target="../media/image169.png"/><Relationship Id="rId15" Type="http://schemas.openxmlformats.org/officeDocument/2006/relationships/image" Target="../media/image56.png"/><Relationship Id="rId36" Type="http://schemas.openxmlformats.org/officeDocument/2006/relationships/customXml" Target="../ink/ink44.xml"/><Relationship Id="rId57" Type="http://schemas.openxmlformats.org/officeDocument/2006/relationships/image" Target="../media/image77.png"/><Relationship Id="rId262" Type="http://schemas.openxmlformats.org/officeDocument/2006/relationships/customXml" Target="../ink/ink157.xml"/><Relationship Id="rId283" Type="http://schemas.openxmlformats.org/officeDocument/2006/relationships/image" Target="../media/image190.png"/><Relationship Id="rId78" Type="http://schemas.openxmlformats.org/officeDocument/2006/relationships/customXml" Target="../ink/ink65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87.xml"/><Relationship Id="rId143" Type="http://schemas.openxmlformats.org/officeDocument/2006/relationships/image" Target="../media/image120.png"/><Relationship Id="rId164" Type="http://schemas.openxmlformats.org/officeDocument/2006/relationships/customXml" Target="../ink/ink108.xml"/><Relationship Id="rId185" Type="http://schemas.openxmlformats.org/officeDocument/2006/relationships/image" Target="../media/image141.png"/><Relationship Id="rId9" Type="http://schemas.openxmlformats.org/officeDocument/2006/relationships/image" Target="../media/image53.png"/><Relationship Id="rId210" Type="http://schemas.openxmlformats.org/officeDocument/2006/relationships/customXml" Target="../ink/ink131.xml"/><Relationship Id="rId26" Type="http://schemas.openxmlformats.org/officeDocument/2006/relationships/customXml" Target="../ink/ink39.xml"/><Relationship Id="rId231" Type="http://schemas.openxmlformats.org/officeDocument/2006/relationships/image" Target="../media/image164.png"/><Relationship Id="rId252" Type="http://schemas.openxmlformats.org/officeDocument/2006/relationships/customXml" Target="../ink/ink152.xml"/><Relationship Id="rId273" Type="http://schemas.openxmlformats.org/officeDocument/2006/relationships/image" Target="../media/image185.png"/><Relationship Id="rId47" Type="http://schemas.openxmlformats.org/officeDocument/2006/relationships/image" Target="../media/image72.png"/><Relationship Id="rId68" Type="http://schemas.openxmlformats.org/officeDocument/2006/relationships/customXml" Target="../ink/ink60.xml"/><Relationship Id="rId89" Type="http://schemas.openxmlformats.org/officeDocument/2006/relationships/image" Target="../media/image93.png"/><Relationship Id="rId112" Type="http://schemas.openxmlformats.org/officeDocument/2006/relationships/customXml" Target="../ink/ink82.xml"/><Relationship Id="rId133" Type="http://schemas.openxmlformats.org/officeDocument/2006/relationships/image" Target="../media/image115.png"/><Relationship Id="rId154" Type="http://schemas.openxmlformats.org/officeDocument/2006/relationships/customXml" Target="../ink/ink103.xml"/><Relationship Id="rId175" Type="http://schemas.openxmlformats.org/officeDocument/2006/relationships/image" Target="../media/image136.png"/><Relationship Id="rId196" Type="http://schemas.openxmlformats.org/officeDocument/2006/relationships/customXml" Target="../ink/ink124.xml"/><Relationship Id="rId200" Type="http://schemas.openxmlformats.org/officeDocument/2006/relationships/customXml" Target="../ink/ink126.xml"/><Relationship Id="rId16" Type="http://schemas.openxmlformats.org/officeDocument/2006/relationships/customXml" Target="../ink/ink34.xml"/><Relationship Id="rId221" Type="http://schemas.openxmlformats.org/officeDocument/2006/relationships/image" Target="../media/image159.png"/><Relationship Id="rId242" Type="http://schemas.openxmlformats.org/officeDocument/2006/relationships/customXml" Target="../ink/ink147.xml"/><Relationship Id="rId263" Type="http://schemas.openxmlformats.org/officeDocument/2006/relationships/image" Target="../media/image180.png"/><Relationship Id="rId284" Type="http://schemas.openxmlformats.org/officeDocument/2006/relationships/image" Target="../media/image82.png"/><Relationship Id="rId37" Type="http://schemas.openxmlformats.org/officeDocument/2006/relationships/image" Target="../media/image67.png"/><Relationship Id="rId58" Type="http://schemas.openxmlformats.org/officeDocument/2006/relationships/customXml" Target="../ink/ink55.xml"/><Relationship Id="rId79" Type="http://schemas.openxmlformats.org/officeDocument/2006/relationships/image" Target="../media/image88.png"/><Relationship Id="rId102" Type="http://schemas.openxmlformats.org/officeDocument/2006/relationships/customXml" Target="../ink/ink77.xml"/><Relationship Id="rId123" Type="http://schemas.openxmlformats.org/officeDocument/2006/relationships/image" Target="../media/image110.png"/><Relationship Id="rId144" Type="http://schemas.openxmlformats.org/officeDocument/2006/relationships/customXml" Target="../ink/ink98.xml"/><Relationship Id="rId90" Type="http://schemas.openxmlformats.org/officeDocument/2006/relationships/customXml" Target="../ink/ink71.xml"/><Relationship Id="rId165" Type="http://schemas.openxmlformats.org/officeDocument/2006/relationships/image" Target="../media/image131.png"/><Relationship Id="rId186" Type="http://schemas.openxmlformats.org/officeDocument/2006/relationships/customXml" Target="../ink/ink119.xml"/><Relationship Id="rId211" Type="http://schemas.openxmlformats.org/officeDocument/2006/relationships/image" Target="../media/image154.png"/><Relationship Id="rId232" Type="http://schemas.openxmlformats.org/officeDocument/2006/relationships/customXml" Target="../ink/ink142.xml"/><Relationship Id="rId253" Type="http://schemas.openxmlformats.org/officeDocument/2006/relationships/image" Target="../media/image175.png"/><Relationship Id="rId274" Type="http://schemas.openxmlformats.org/officeDocument/2006/relationships/customXml" Target="../ink/ink163.xml"/><Relationship Id="rId27" Type="http://schemas.openxmlformats.org/officeDocument/2006/relationships/image" Target="../media/image62.png"/><Relationship Id="rId48" Type="http://schemas.openxmlformats.org/officeDocument/2006/relationships/customXml" Target="../ink/ink50.xml"/><Relationship Id="rId69" Type="http://schemas.openxmlformats.org/officeDocument/2006/relationships/image" Target="../media/image50.png"/><Relationship Id="rId113" Type="http://schemas.openxmlformats.org/officeDocument/2006/relationships/image" Target="../media/image105.png"/><Relationship Id="rId134" Type="http://schemas.openxmlformats.org/officeDocument/2006/relationships/customXml" Target="../ink/ink93.xml"/><Relationship Id="rId80" Type="http://schemas.openxmlformats.org/officeDocument/2006/relationships/customXml" Target="../ink/ink66.xml"/><Relationship Id="rId155" Type="http://schemas.openxmlformats.org/officeDocument/2006/relationships/image" Target="../media/image126.png"/><Relationship Id="rId176" Type="http://schemas.openxmlformats.org/officeDocument/2006/relationships/customXml" Target="../ink/ink114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222" Type="http://schemas.openxmlformats.org/officeDocument/2006/relationships/customXml" Target="../ink/ink137.xml"/><Relationship Id="rId243" Type="http://schemas.openxmlformats.org/officeDocument/2006/relationships/image" Target="../media/image170.png"/><Relationship Id="rId264" Type="http://schemas.openxmlformats.org/officeDocument/2006/relationships/customXml" Target="../ink/ink158.xml"/><Relationship Id="rId285" Type="http://schemas.openxmlformats.org/officeDocument/2006/relationships/image" Target="../media/image83.svg"/><Relationship Id="rId17" Type="http://schemas.openxmlformats.org/officeDocument/2006/relationships/image" Target="../media/image48.png"/><Relationship Id="rId38" Type="http://schemas.openxmlformats.org/officeDocument/2006/relationships/customXml" Target="../ink/ink45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88.xml"/><Relationship Id="rId70" Type="http://schemas.openxmlformats.org/officeDocument/2006/relationships/customXml" Target="../ink/ink61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109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2.xml"/><Relationship Id="rId233" Type="http://schemas.openxmlformats.org/officeDocument/2006/relationships/image" Target="../media/image165.png"/><Relationship Id="rId254" Type="http://schemas.openxmlformats.org/officeDocument/2006/relationships/customXml" Target="../ink/ink153.xml"/><Relationship Id="rId28" Type="http://schemas.openxmlformats.org/officeDocument/2006/relationships/customXml" Target="../ink/ink40.xml"/><Relationship Id="rId49" Type="http://schemas.openxmlformats.org/officeDocument/2006/relationships/image" Target="../media/image73.png"/><Relationship Id="rId114" Type="http://schemas.openxmlformats.org/officeDocument/2006/relationships/customXml" Target="../ink/ink83.xml"/><Relationship Id="rId275" Type="http://schemas.openxmlformats.org/officeDocument/2006/relationships/image" Target="../media/image186.png"/><Relationship Id="rId60" Type="http://schemas.openxmlformats.org/officeDocument/2006/relationships/customXml" Target="../ink/ink56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104.xml"/><Relationship Id="rId177" Type="http://schemas.openxmlformats.org/officeDocument/2006/relationships/image" Target="../media/image137.png"/><Relationship Id="rId198" Type="http://schemas.openxmlformats.org/officeDocument/2006/relationships/customXml" Target="../ink/ink125.xml"/><Relationship Id="rId202" Type="http://schemas.openxmlformats.org/officeDocument/2006/relationships/customXml" Target="../ink/ink127.xml"/><Relationship Id="rId223" Type="http://schemas.openxmlformats.org/officeDocument/2006/relationships/image" Target="../media/image160.png"/><Relationship Id="rId244" Type="http://schemas.openxmlformats.org/officeDocument/2006/relationships/customXml" Target="../ink/ink148.xml"/><Relationship Id="rId18" Type="http://schemas.openxmlformats.org/officeDocument/2006/relationships/customXml" Target="../ink/ink35.xml"/><Relationship Id="rId39" Type="http://schemas.openxmlformats.org/officeDocument/2006/relationships/image" Target="../media/image68.png"/><Relationship Id="rId265" Type="http://schemas.openxmlformats.org/officeDocument/2006/relationships/image" Target="../media/image181.png"/><Relationship Id="rId50" Type="http://schemas.openxmlformats.org/officeDocument/2006/relationships/customXml" Target="../ink/ink51.xml"/><Relationship Id="rId104" Type="http://schemas.openxmlformats.org/officeDocument/2006/relationships/customXml" Target="../ink/ink78.xml"/><Relationship Id="rId125" Type="http://schemas.openxmlformats.org/officeDocument/2006/relationships/image" Target="../media/image111.png"/><Relationship Id="rId146" Type="http://schemas.openxmlformats.org/officeDocument/2006/relationships/customXml" Target="../ink/ink99.xml"/><Relationship Id="rId167" Type="http://schemas.openxmlformats.org/officeDocument/2006/relationships/image" Target="../media/image132.png"/><Relationship Id="rId188" Type="http://schemas.openxmlformats.org/officeDocument/2006/relationships/customXml" Target="../ink/ink120.xml"/><Relationship Id="rId71" Type="http://schemas.openxmlformats.org/officeDocument/2006/relationships/image" Target="../media/image84.png"/><Relationship Id="rId92" Type="http://schemas.openxmlformats.org/officeDocument/2006/relationships/customXml" Target="../ink/ink72.xml"/><Relationship Id="rId213" Type="http://schemas.openxmlformats.org/officeDocument/2006/relationships/image" Target="../media/image155.png"/><Relationship Id="rId234" Type="http://schemas.openxmlformats.org/officeDocument/2006/relationships/customXml" Target="../ink/ink143.xml"/><Relationship Id="rId2" Type="http://schemas.openxmlformats.org/officeDocument/2006/relationships/image" Target="../media/image46.png"/><Relationship Id="rId29" Type="http://schemas.openxmlformats.org/officeDocument/2006/relationships/image" Target="../media/image63.png"/><Relationship Id="rId255" Type="http://schemas.openxmlformats.org/officeDocument/2006/relationships/image" Target="../media/image176.png"/><Relationship Id="rId276" Type="http://schemas.openxmlformats.org/officeDocument/2006/relationships/customXml" Target="../ink/ink164.xml"/><Relationship Id="rId40" Type="http://schemas.openxmlformats.org/officeDocument/2006/relationships/customXml" Target="../ink/ink46.xml"/><Relationship Id="rId115" Type="http://schemas.openxmlformats.org/officeDocument/2006/relationships/image" Target="../media/image106.png"/><Relationship Id="rId136" Type="http://schemas.openxmlformats.org/officeDocument/2006/relationships/customXml" Target="../ink/ink94.xml"/><Relationship Id="rId157" Type="http://schemas.openxmlformats.org/officeDocument/2006/relationships/image" Target="../media/image127.png"/><Relationship Id="rId178" Type="http://schemas.openxmlformats.org/officeDocument/2006/relationships/customXml" Target="../ink/ink115.xml"/><Relationship Id="rId61" Type="http://schemas.openxmlformats.org/officeDocument/2006/relationships/image" Target="../media/image79.png"/><Relationship Id="rId82" Type="http://schemas.openxmlformats.org/officeDocument/2006/relationships/customXml" Target="../ink/ink67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8.png"/><Relationship Id="rId224" Type="http://schemas.openxmlformats.org/officeDocument/2006/relationships/customXml" Target="../ink/ink138.xml"/><Relationship Id="rId245" Type="http://schemas.openxmlformats.org/officeDocument/2006/relationships/image" Target="../media/image171.png"/><Relationship Id="rId266" Type="http://schemas.openxmlformats.org/officeDocument/2006/relationships/customXml" Target="../ink/ink159.xml"/><Relationship Id="rId30" Type="http://schemas.openxmlformats.org/officeDocument/2006/relationships/customXml" Target="../ink/ink41.xml"/><Relationship Id="rId105" Type="http://schemas.openxmlformats.org/officeDocument/2006/relationships/image" Target="../media/image101.png"/><Relationship Id="rId126" Type="http://schemas.openxmlformats.org/officeDocument/2006/relationships/customXml" Target="../ink/ink89.xml"/><Relationship Id="rId147" Type="http://schemas.openxmlformats.org/officeDocument/2006/relationships/image" Target="../media/image122.png"/><Relationship Id="rId168" Type="http://schemas.openxmlformats.org/officeDocument/2006/relationships/customXml" Target="../ink/ink110.xml"/><Relationship Id="rId51" Type="http://schemas.openxmlformats.org/officeDocument/2006/relationships/image" Target="../media/image74.png"/><Relationship Id="rId72" Type="http://schemas.openxmlformats.org/officeDocument/2006/relationships/customXml" Target="../ink/ink62.xml"/><Relationship Id="rId93" Type="http://schemas.openxmlformats.org/officeDocument/2006/relationships/image" Target="../media/image54.png"/><Relationship Id="rId189" Type="http://schemas.openxmlformats.org/officeDocument/2006/relationships/image" Target="../media/image143.png"/><Relationship Id="rId3" Type="http://schemas.openxmlformats.org/officeDocument/2006/relationships/customXml" Target="../ink/ink28.xml"/><Relationship Id="rId214" Type="http://schemas.openxmlformats.org/officeDocument/2006/relationships/customXml" Target="../ink/ink133.xml"/><Relationship Id="rId235" Type="http://schemas.openxmlformats.org/officeDocument/2006/relationships/image" Target="../media/image166.png"/><Relationship Id="rId256" Type="http://schemas.openxmlformats.org/officeDocument/2006/relationships/customXml" Target="../ink/ink154.xml"/><Relationship Id="rId277" Type="http://schemas.openxmlformats.org/officeDocument/2006/relationships/image" Target="../media/image187.png"/><Relationship Id="rId116" Type="http://schemas.openxmlformats.org/officeDocument/2006/relationships/customXml" Target="../ink/ink84.xml"/><Relationship Id="rId137" Type="http://schemas.openxmlformats.org/officeDocument/2006/relationships/image" Target="../media/image117.png"/><Relationship Id="rId158" Type="http://schemas.openxmlformats.org/officeDocument/2006/relationships/customXml" Target="../ink/ink105.xml"/><Relationship Id="rId20" Type="http://schemas.openxmlformats.org/officeDocument/2006/relationships/customXml" Target="../ink/ink36.xml"/><Relationship Id="rId41" Type="http://schemas.openxmlformats.org/officeDocument/2006/relationships/image" Target="../media/image69.png"/><Relationship Id="rId62" Type="http://schemas.openxmlformats.org/officeDocument/2006/relationships/customXml" Target="../ink/ink57.xml"/><Relationship Id="rId83" Type="http://schemas.openxmlformats.org/officeDocument/2006/relationships/image" Target="../media/image90.png"/><Relationship Id="rId179" Type="http://schemas.openxmlformats.org/officeDocument/2006/relationships/image" Target="../media/image138.png"/><Relationship Id="rId190" Type="http://schemas.openxmlformats.org/officeDocument/2006/relationships/customXml" Target="../ink/ink121.xml"/><Relationship Id="rId204" Type="http://schemas.openxmlformats.org/officeDocument/2006/relationships/customXml" Target="../ink/ink128.xml"/><Relationship Id="rId225" Type="http://schemas.openxmlformats.org/officeDocument/2006/relationships/image" Target="../media/image161.png"/><Relationship Id="rId246" Type="http://schemas.openxmlformats.org/officeDocument/2006/relationships/customXml" Target="../ink/ink149.xml"/><Relationship Id="rId267" Type="http://schemas.openxmlformats.org/officeDocument/2006/relationships/image" Target="../media/image182.png"/><Relationship Id="rId106" Type="http://schemas.openxmlformats.org/officeDocument/2006/relationships/customXml" Target="../ink/ink79.xml"/><Relationship Id="rId127" Type="http://schemas.openxmlformats.org/officeDocument/2006/relationships/image" Target="../media/image112.png"/><Relationship Id="rId10" Type="http://schemas.openxmlformats.org/officeDocument/2006/relationships/customXml" Target="../ink/ink31.xml"/><Relationship Id="rId31" Type="http://schemas.openxmlformats.org/officeDocument/2006/relationships/image" Target="../media/image64.png"/><Relationship Id="rId52" Type="http://schemas.openxmlformats.org/officeDocument/2006/relationships/customXml" Target="../ink/ink52.xml"/><Relationship Id="rId73" Type="http://schemas.openxmlformats.org/officeDocument/2006/relationships/image" Target="../media/image85.png"/><Relationship Id="rId94" Type="http://schemas.openxmlformats.org/officeDocument/2006/relationships/customXml" Target="../ink/ink73.xml"/><Relationship Id="rId148" Type="http://schemas.openxmlformats.org/officeDocument/2006/relationships/customXml" Target="../ink/ink100.xml"/><Relationship Id="rId169" Type="http://schemas.openxmlformats.org/officeDocument/2006/relationships/image" Target="../media/image133.png"/><Relationship Id="rId180" Type="http://schemas.openxmlformats.org/officeDocument/2006/relationships/customXml" Target="../ink/ink116.xml"/><Relationship Id="rId215" Type="http://schemas.openxmlformats.org/officeDocument/2006/relationships/image" Target="../media/image156.png"/><Relationship Id="rId236" Type="http://schemas.openxmlformats.org/officeDocument/2006/relationships/customXml" Target="../ink/ink144.xml"/><Relationship Id="rId257" Type="http://schemas.openxmlformats.org/officeDocument/2006/relationships/image" Target="../media/image177.png"/><Relationship Id="rId278" Type="http://schemas.openxmlformats.org/officeDocument/2006/relationships/customXml" Target="../ink/ink165.xml"/><Relationship Id="rId42" Type="http://schemas.openxmlformats.org/officeDocument/2006/relationships/customXml" Target="../ink/ink47.xml"/><Relationship Id="rId84" Type="http://schemas.openxmlformats.org/officeDocument/2006/relationships/customXml" Target="../ink/ink68.xml"/><Relationship Id="rId138" Type="http://schemas.openxmlformats.org/officeDocument/2006/relationships/customXml" Target="../ink/ink95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47" Type="http://schemas.openxmlformats.org/officeDocument/2006/relationships/image" Target="../media/image172.png"/><Relationship Id="rId107" Type="http://schemas.openxmlformats.org/officeDocument/2006/relationships/image" Target="../media/image102.png"/><Relationship Id="rId11" Type="http://schemas.openxmlformats.org/officeDocument/2006/relationships/image" Target="../media/image47.png"/><Relationship Id="rId53" Type="http://schemas.openxmlformats.org/officeDocument/2006/relationships/image" Target="../media/image75.png"/><Relationship Id="rId149" Type="http://schemas.openxmlformats.org/officeDocument/2006/relationships/image" Target="../media/image123.png"/><Relationship Id="rId95" Type="http://schemas.openxmlformats.org/officeDocument/2006/relationships/image" Target="../media/image57.png"/><Relationship Id="rId160" Type="http://schemas.openxmlformats.org/officeDocument/2006/relationships/customXml" Target="../ink/ink106.xml"/><Relationship Id="rId216" Type="http://schemas.openxmlformats.org/officeDocument/2006/relationships/customXml" Target="../ink/ink134.xml"/><Relationship Id="rId258" Type="http://schemas.openxmlformats.org/officeDocument/2006/relationships/customXml" Target="../ink/ink1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v4j5cvGGr0GRqy180BHbRzfPz5QdIUtLp0QgYP8RLhZUMFdIODhIWFRTNlRNVTVYVkRESVhFUE84Vi4u" TargetMode="External"/><Relationship Id="rId2" Type="http://schemas.openxmlformats.org/officeDocument/2006/relationships/hyperlink" Target="https://support.microsoft.com/en-us/office/draw-and-write-with-ink-in-office-6d76c674-7f4b-414d-b67f-b3ffef6ccf5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69366E-5591-2A4E-80C1-0ED941C6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95" y="2548097"/>
            <a:ext cx="5878605" cy="1761806"/>
          </a:xfrm>
        </p:spPr>
        <p:txBody>
          <a:bodyPr>
            <a:noAutofit/>
          </a:bodyPr>
          <a:lstStyle/>
          <a:p>
            <a:r>
              <a:rPr lang="en-US" dirty="0"/>
              <a:t>Draw and express your ideas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45995" y="4446270"/>
            <a:ext cx="5334000" cy="1137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7472A"/>
                </a:solidFill>
              </a:rPr>
              <a:t>Inking in PowerPoint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(Document opens in Protected Mode. </a:t>
            </a:r>
            <a:br>
              <a:rPr lang="en-US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Click on Enable Editing to get started.)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44B9E-7CEA-A34F-808A-26DFE6EC1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3751">
            <a:off x="5806290" y="730414"/>
            <a:ext cx="5397170" cy="53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0A05-4578-4ADE-9A07-593E5162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8056"/>
            <a:ext cx="11188700" cy="555554"/>
          </a:xfrm>
        </p:spPr>
        <p:txBody>
          <a:bodyPr/>
          <a:lstStyle/>
          <a:p>
            <a:r>
              <a:rPr lang="en-US" dirty="0"/>
              <a:t>The power’s in the pen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0FCA5-EED5-F54A-8A5E-CB7FEEFE3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3751">
            <a:off x="3211680" y="1457472"/>
            <a:ext cx="5397170" cy="5397170"/>
          </a:xfrm>
          <a:prstGeom prst="rect">
            <a:avLst/>
          </a:prstGeom>
        </p:spPr>
      </p:pic>
      <p:sp>
        <p:nvSpPr>
          <p:cNvPr id="28" name="Content Placeholder 17">
            <a:extLst>
              <a:ext uri="{FF2B5EF4-FFF2-40B4-BE49-F238E27FC236}">
                <a16:creationId xmlns:a16="http://schemas.microsoft.com/office/drawing/2014/main" id="{3A4613BA-63C5-4EC3-9541-6A0AF6C960DA}"/>
              </a:ext>
            </a:extLst>
          </p:cNvPr>
          <p:cNvSpPr txBox="1">
            <a:spLocks/>
          </p:cNvSpPr>
          <p:nvPr/>
        </p:nvSpPr>
        <p:spPr>
          <a:xfrm>
            <a:off x="1036304" y="3661516"/>
            <a:ext cx="3474720" cy="103928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chemeClr val="tx1"/>
                </a:solidFill>
                <a:cs typeface="Segoe UI Semibold"/>
              </a:rPr>
              <a:t>To select, or </a:t>
            </a:r>
            <a:r>
              <a:rPr lang="en-US" sz="1400" b="1" dirty="0">
                <a:solidFill>
                  <a:schemeClr val="tx1"/>
                </a:solidFill>
                <a:cs typeface="Segoe UI Semibold"/>
              </a:rPr>
              <a:t>Lasso</a:t>
            </a:r>
            <a:r>
              <a:rPr lang="en-US" sz="1400" dirty="0">
                <a:solidFill>
                  <a:srgbClr val="D24726"/>
                </a:solidFill>
                <a:cs typeface="Segoe UI Semibold"/>
              </a:rPr>
              <a:t> </a:t>
            </a:r>
            <a:r>
              <a:rPr lang="en-US" sz="1400" dirty="0">
                <a:solidFill>
                  <a:schemeClr val="tx1"/>
                </a:solidFill>
                <a:cs typeface="Segoe UI Semibold"/>
              </a:rPr>
              <a:t>ink, press and hold the barrel button, touch your pen to the screen and draw around the ink you wish to select.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78FFAFB9-9484-4177-B31E-889F4E0E6C83}"/>
              </a:ext>
            </a:extLst>
          </p:cNvPr>
          <p:cNvSpPr txBox="1">
            <a:spLocks/>
          </p:cNvSpPr>
          <p:nvPr/>
        </p:nvSpPr>
        <p:spPr>
          <a:xfrm>
            <a:off x="3455210" y="1878335"/>
            <a:ext cx="3474720" cy="111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>
                <a:solidFill>
                  <a:schemeClr val="tx1"/>
                </a:solidFill>
                <a:cs typeface="Segoe UI Semibold" panose="020B0702040204020203" pitchFamily="34" charset="0"/>
              </a:rPr>
              <a:t>Flip your pen upside down and use the end to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Erase</a:t>
            </a:r>
            <a:r>
              <a:rPr lang="en-US" sz="1400">
                <a:solidFill>
                  <a:srgbClr val="D24726"/>
                </a:solidFill>
                <a:cs typeface="Segoe UI Semibold" panose="020B0702040204020203" pitchFamily="34" charset="0"/>
              </a:rPr>
              <a:t> </a:t>
            </a:r>
            <a:r>
              <a:rPr lang="en-US" sz="1400">
                <a:solidFill>
                  <a:schemeClr val="tx1"/>
                </a:solidFill>
                <a:cs typeface="Segoe UI Semibold" panose="020B0702040204020203" pitchFamily="34" charset="0"/>
              </a:rPr>
              <a:t>any ink on your slides.</a:t>
            </a:r>
            <a:endParaRPr lang="en-US" sz="140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5" name="Oval 4" descr="Small circle">
            <a:extLst>
              <a:ext uri="{FF2B5EF4-FFF2-40B4-BE49-F238E27FC236}">
                <a16:creationId xmlns:a16="http://schemas.microsoft.com/office/drawing/2014/main" id="{1B64CFF6-1B36-46B9-9F53-10BC7FACC7E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7459539" y="340341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 descr="Number 3">
            <a:extLst>
              <a:ext uri="{FF2B5EF4-FFF2-40B4-BE49-F238E27FC236}">
                <a16:creationId xmlns:a16="http://schemas.microsoft.com/office/drawing/2014/main" id="{4470F087-47E2-4C69-89E7-C52FBF9D622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7385368" y="3419705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E24903A-60FD-4F96-955A-B5FB4063E4D8}"/>
              </a:ext>
            </a:extLst>
          </p:cNvPr>
          <p:cNvSpPr txBox="1">
            <a:spLocks/>
          </p:cNvSpPr>
          <p:nvPr/>
        </p:nvSpPr>
        <p:spPr>
          <a:xfrm>
            <a:off x="7932776" y="3318106"/>
            <a:ext cx="3474720" cy="85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>
                <a:solidFill>
                  <a:schemeClr val="tx1"/>
                </a:solidFill>
                <a:cs typeface="Segoe UI Semibold" panose="020B0702040204020203" pitchFamily="34" charset="0"/>
              </a:rPr>
              <a:t>When presenting your deck in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Slide Show</a:t>
            </a:r>
            <a:r>
              <a:rPr lang="en-US" sz="1400">
                <a:solidFill>
                  <a:schemeClr val="tx1"/>
                </a:solidFill>
                <a:cs typeface="Segoe UI Semibold" panose="020B0702040204020203" pitchFamily="34" charset="0"/>
              </a:rPr>
              <a:t>, click the eraser on your pen to move to the next slide.</a:t>
            </a:r>
            <a:endParaRPr lang="en-US" sz="140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70F38-6D51-4930-A942-9D67F5EC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2358" flipH="1">
            <a:off x="7926870" y="2116845"/>
            <a:ext cx="851862" cy="939987"/>
          </a:xfrm>
          <a:prstGeom prst="rect">
            <a:avLst/>
          </a:prstGeom>
        </p:spPr>
      </p:pic>
      <p:sp>
        <p:nvSpPr>
          <p:cNvPr id="14" name="Oval 13" descr="Small circle">
            <a:extLst>
              <a:ext uri="{FF2B5EF4-FFF2-40B4-BE49-F238E27FC236}">
                <a16:creationId xmlns:a16="http://schemas.microsoft.com/office/drawing/2014/main" id="{3F888EEF-F922-411C-AD20-1F85707999E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33400" y="3710380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 descr="Number 1">
            <a:extLst>
              <a:ext uri="{FF2B5EF4-FFF2-40B4-BE49-F238E27FC236}">
                <a16:creationId xmlns:a16="http://schemas.microsoft.com/office/drawing/2014/main" id="{9CD9E4CE-FD52-4AC9-872D-25413CF339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33399" y="3731454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0" name="Oval 19" descr="Small circle">
            <a:extLst>
              <a:ext uri="{FF2B5EF4-FFF2-40B4-BE49-F238E27FC236}">
                <a16:creationId xmlns:a16="http://schemas.microsoft.com/office/drawing/2014/main" id="{E49243EF-BCC4-4B91-AE24-E1DF641F337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2983855" y="1946210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 descr="Number 2">
            <a:extLst>
              <a:ext uri="{FF2B5EF4-FFF2-40B4-BE49-F238E27FC236}">
                <a16:creationId xmlns:a16="http://schemas.microsoft.com/office/drawing/2014/main" id="{A367F229-1066-4EE9-8344-1AB02D8EC47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2983855" y="1946210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7234-2EAB-4CF7-AF43-EE1791411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73944" flipH="1" flipV="1">
            <a:off x="6178252" y="1239854"/>
            <a:ext cx="849018" cy="1043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0FB886-8EFB-471C-B9A4-96997CD6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2971" flipH="1">
            <a:off x="3212799" y="4221428"/>
            <a:ext cx="1207908" cy="13322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08D2400-84DA-744B-97DA-016A38C6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8869" y="484638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lasso icon">
            <a:extLst>
              <a:ext uri="{FF2B5EF4-FFF2-40B4-BE49-F238E27FC236}">
                <a16:creationId xmlns:a16="http://schemas.microsoft.com/office/drawing/2014/main" id="{094B67B3-8247-EF42-9965-A49636900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869" y="4823552"/>
            <a:ext cx="579551" cy="57955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41C6F04-0C37-9F49-9A88-B6BDAEDEB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68947" y="4267059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slide show icon">
            <a:extLst>
              <a:ext uri="{FF2B5EF4-FFF2-40B4-BE49-F238E27FC236}">
                <a16:creationId xmlns:a16="http://schemas.microsoft.com/office/drawing/2014/main" id="{1AA2F880-0DE2-B64B-AE23-7B9BAF562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1827" y="447457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8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E968A6-E6E4-0540-8621-88C2C8B1E2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9634" y="1447800"/>
            <a:ext cx="4837765" cy="4678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</a:rPr>
              <a:t>Use your pen to draw along the dotted line flower petals to the right.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</a:rPr>
              <a:t>Tap the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Draw</a:t>
            </a:r>
            <a:r>
              <a:rPr lang="en-US">
                <a:solidFill>
                  <a:schemeClr val="tx1"/>
                </a:solidFill>
              </a:rPr>
              <a:t> tab and try changing the thickness or color of the pen you’re using! 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</a:rPr>
              <a:t>When you’re done drawing, tap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Select</a:t>
            </a:r>
            <a:r>
              <a:rPr lang="en-US">
                <a:solidFill>
                  <a:schemeClr val="tx1"/>
                </a:solidFill>
              </a:rPr>
              <a:t> to go back to editing your slides.</a:t>
            </a:r>
          </a:p>
          <a:p>
            <a:pPr>
              <a:lnSpc>
                <a:spcPct val="100000"/>
              </a:lnSpc>
            </a:pPr>
            <a:endParaRPr lang="en-US" b="1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b="1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>
                <a:solidFill>
                  <a:schemeClr val="accent2"/>
                </a:solidFill>
                <a:cs typeface="Segoe UI" panose="020B0502040204020203" pitchFamily="34" charset="0"/>
              </a:rPr>
              <a:t>Bonus</a:t>
            </a:r>
            <a:r>
              <a:rPr lang="en-US">
                <a:solidFill>
                  <a:schemeClr val="accent2"/>
                </a:solidFill>
                <a:cs typeface="Segoe UI Semibold" panose="020B0702040204020203" pitchFamily="34" charset="0"/>
              </a:rPr>
              <a:t>: </a:t>
            </a:r>
            <a:r>
              <a:rPr lang="en-US">
                <a:solidFill>
                  <a:schemeClr val="tx1"/>
                </a:solidFill>
                <a:cs typeface="Segoe UI" panose="020B0502040204020203" pitchFamily="34" charset="0"/>
              </a:rPr>
              <a:t>Add some pizzazz to your ink and try using the galaxy pens</a:t>
            </a:r>
            <a:r>
              <a:rPr lang="en-US">
                <a:solidFill>
                  <a:schemeClr val="tx1"/>
                </a:solidFill>
                <a:cs typeface="Segoe UI Semibold" panose="020B0702040204020203" pitchFamily="34" charset="0"/>
              </a:rPr>
              <a:t>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4" name="Oval 33" descr="Small circle">
            <a:extLst>
              <a:ext uri="{FF2B5EF4-FFF2-40B4-BE49-F238E27FC236}">
                <a16:creationId xmlns:a16="http://schemas.microsoft.com/office/drawing/2014/main" id="{1B2C9E4F-7EE0-4D8D-9272-5648B0F47BC2}"/>
              </a:ext>
            </a:extLst>
          </p:cNvPr>
          <p:cNvSpPr/>
          <p:nvPr/>
        </p:nvSpPr>
        <p:spPr bwMode="blackWhite">
          <a:xfrm>
            <a:off x="535271" y="1453749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0B1B7305-0619-49EF-BD28-9928D7620FC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67341" y="1481609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37" name="Oval 36" descr="Small circle">
            <a:extLst>
              <a:ext uri="{FF2B5EF4-FFF2-40B4-BE49-F238E27FC236}">
                <a16:creationId xmlns:a16="http://schemas.microsoft.com/office/drawing/2014/main" id="{56B1AE10-F600-4A65-9A74-133A8065F9B1}"/>
              </a:ext>
            </a:extLst>
          </p:cNvPr>
          <p:cNvSpPr/>
          <p:nvPr/>
        </p:nvSpPr>
        <p:spPr bwMode="blackWhite">
          <a:xfrm>
            <a:off x="543038" y="219465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 descr="Number 2">
            <a:extLst>
              <a:ext uri="{FF2B5EF4-FFF2-40B4-BE49-F238E27FC236}">
                <a16:creationId xmlns:a16="http://schemas.microsoft.com/office/drawing/2014/main" id="{820B6A5B-DA9D-49DD-B07B-A45819D7AE7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69063" y="2209033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37106DCC-4555-4775-B013-F22CBB8F1C7A}"/>
              </a:ext>
            </a:extLst>
          </p:cNvPr>
          <p:cNvSpPr/>
          <p:nvPr/>
        </p:nvSpPr>
        <p:spPr bwMode="blackWhite">
          <a:xfrm>
            <a:off x="548884" y="2901318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 descr="Number 3">
            <a:extLst>
              <a:ext uri="{FF2B5EF4-FFF2-40B4-BE49-F238E27FC236}">
                <a16:creationId xmlns:a16="http://schemas.microsoft.com/office/drawing/2014/main" id="{3E28DC7C-4BAC-431A-9DED-9D56448737BC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77787" y="292157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D499C5-CBF3-4F19-9295-9FBD72946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39820" y="3534561"/>
            <a:ext cx="731520" cy="731520"/>
          </a:xfrm>
          <a:prstGeom prst="ellipse">
            <a:avLst/>
          </a:prstGeom>
          <a:solidFill>
            <a:srgbClr val="F3F2F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 descr="outline of flower">
            <a:extLst>
              <a:ext uri="{FF2B5EF4-FFF2-40B4-BE49-F238E27FC236}">
                <a16:creationId xmlns:a16="http://schemas.microsoft.com/office/drawing/2014/main" id="{6221D39E-9155-264B-8600-17039D9B9304}"/>
              </a:ext>
            </a:extLst>
          </p:cNvPr>
          <p:cNvGrpSpPr/>
          <p:nvPr/>
        </p:nvGrpSpPr>
        <p:grpSpPr>
          <a:xfrm>
            <a:off x="7877799" y="1720374"/>
            <a:ext cx="2389879" cy="4293147"/>
            <a:chOff x="2188340" y="2284023"/>
            <a:chExt cx="2389879" cy="4293147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C7C50175-54B4-6549-A5D5-F17466771A78}"/>
                </a:ext>
              </a:extLst>
            </p:cNvPr>
            <p:cNvSpPr/>
            <p:nvPr/>
          </p:nvSpPr>
          <p:spPr>
            <a:xfrm>
              <a:off x="2233918" y="3450788"/>
              <a:ext cx="1104900" cy="1071945"/>
            </a:xfrm>
            <a:prstGeom prst="teardrop">
              <a:avLst/>
            </a:prstGeom>
            <a:solidFill>
              <a:srgbClr val="F5F5F5"/>
            </a:solidFill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ardrop 43">
              <a:extLst>
                <a:ext uri="{FF2B5EF4-FFF2-40B4-BE49-F238E27FC236}">
                  <a16:creationId xmlns:a16="http://schemas.microsoft.com/office/drawing/2014/main" id="{68D53858-B16F-1947-BEFC-BEA215E4ED33}"/>
                </a:ext>
              </a:extLst>
            </p:cNvPr>
            <p:cNvSpPr/>
            <p:nvPr/>
          </p:nvSpPr>
          <p:spPr>
            <a:xfrm rot="9070100">
              <a:off x="3006208" y="2284023"/>
              <a:ext cx="1104900" cy="1071945"/>
            </a:xfrm>
            <a:prstGeom prst="teardrop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74FF878-C499-F942-8107-237E66D2507A}"/>
                </a:ext>
              </a:extLst>
            </p:cNvPr>
            <p:cNvSpPr/>
            <p:nvPr/>
          </p:nvSpPr>
          <p:spPr>
            <a:xfrm rot="13867882">
              <a:off x="3489797" y="2965327"/>
              <a:ext cx="1104900" cy="1071945"/>
            </a:xfrm>
            <a:prstGeom prst="teardrop">
              <a:avLst/>
            </a:prstGeom>
            <a:solidFill>
              <a:srgbClr val="F5F5F5"/>
            </a:solidFill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ardrop 64">
              <a:extLst>
                <a:ext uri="{FF2B5EF4-FFF2-40B4-BE49-F238E27FC236}">
                  <a16:creationId xmlns:a16="http://schemas.microsoft.com/office/drawing/2014/main" id="{DC15A153-0582-5B45-A0C2-11878875CD60}"/>
                </a:ext>
              </a:extLst>
            </p:cNvPr>
            <p:cNvSpPr/>
            <p:nvPr/>
          </p:nvSpPr>
          <p:spPr>
            <a:xfrm rot="17299954">
              <a:off x="3080417" y="3688730"/>
              <a:ext cx="1104900" cy="1071945"/>
            </a:xfrm>
            <a:prstGeom prst="teardrop">
              <a:avLst/>
            </a:prstGeom>
            <a:solidFill>
              <a:srgbClr val="F5F5F5"/>
            </a:solidFill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ardrop 65">
              <a:extLst>
                <a:ext uri="{FF2B5EF4-FFF2-40B4-BE49-F238E27FC236}">
                  <a16:creationId xmlns:a16="http://schemas.microsoft.com/office/drawing/2014/main" id="{59889447-5DD4-1C4D-B0C1-7AD41AC80B97}"/>
                </a:ext>
              </a:extLst>
            </p:cNvPr>
            <p:cNvSpPr/>
            <p:nvPr/>
          </p:nvSpPr>
          <p:spPr>
            <a:xfrm rot="4331144">
              <a:off x="2171863" y="2608835"/>
              <a:ext cx="1104900" cy="1071945"/>
            </a:xfrm>
            <a:prstGeom prst="teardrop">
              <a:avLst/>
            </a:prstGeom>
            <a:solidFill>
              <a:srgbClr val="F5F5F5"/>
            </a:solidFill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B1C9F15-CD1F-9C49-BECB-71F492F80ECF}"/>
                </a:ext>
              </a:extLst>
            </p:cNvPr>
            <p:cNvSpPr/>
            <p:nvPr/>
          </p:nvSpPr>
          <p:spPr>
            <a:xfrm>
              <a:off x="3085622" y="3226712"/>
              <a:ext cx="520700" cy="529074"/>
            </a:xfrm>
            <a:prstGeom prst="ellipse">
              <a:avLst/>
            </a:prstGeom>
            <a:solidFill>
              <a:srgbClr val="F5F5F5"/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85FF3F-EE8C-B444-A998-44BDA29E653D}"/>
                    </a:ext>
                  </a:extLst>
                </p14:cNvPr>
                <p14:cNvContentPartPr/>
                <p14:nvPr/>
              </p14:nvContentPartPr>
              <p14:xfrm>
                <a:off x="3020356" y="4463970"/>
                <a:ext cx="388800" cy="211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E15DBE8-A5A9-49E0-8AA3-77E1033B0D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02356" y="4445970"/>
                  <a:ext cx="424440" cy="21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D15354-D412-CF45-8B3B-695AF8295A03}"/>
                    </a:ext>
                  </a:extLst>
                </p14:cNvPr>
                <p14:cNvContentPartPr/>
                <p14:nvPr/>
              </p14:nvContentPartPr>
              <p14:xfrm>
                <a:off x="2500181" y="5151941"/>
                <a:ext cx="609480" cy="68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3D36B8-833D-49CF-A295-9E987DCF49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1181" y="5142941"/>
                  <a:ext cx="62712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E8B52A-EF75-2042-A192-4EF2E66C7562}"/>
                    </a:ext>
                  </a:extLst>
                </p14:cNvPr>
                <p14:cNvContentPartPr/>
                <p14:nvPr/>
              </p14:nvContentPartPr>
              <p14:xfrm>
                <a:off x="3086981" y="5820101"/>
                <a:ext cx="74520" cy="12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E1E0A3-0057-4B49-B399-051F75913F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7981" y="5811101"/>
                  <a:ext cx="92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49F475-07F2-1142-89F7-3C241B67D330}"/>
                    </a:ext>
                  </a:extLst>
                </p14:cNvPr>
                <p14:cNvContentPartPr/>
                <p14:nvPr/>
              </p14:nvContentPartPr>
              <p14:xfrm>
                <a:off x="3139181" y="5406821"/>
                <a:ext cx="421920" cy="36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456001-5781-4FAB-8C24-1119854B98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4861" y="5402501"/>
                  <a:ext cx="430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BD444B-A332-CB49-9322-09052628F459}"/>
                    </a:ext>
                  </a:extLst>
                </p14:cNvPr>
                <p14:cNvContentPartPr/>
                <p14:nvPr/>
              </p14:nvContentPartPr>
              <p14:xfrm>
                <a:off x="2586941" y="5415461"/>
                <a:ext cx="537120" cy="44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292970-1D12-4CC9-8663-0E652CD3EB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2624" y="5411141"/>
                  <a:ext cx="545754" cy="452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CA7B2E-C906-B346-871E-125B4E0244BF}"/>
                </a:ext>
              </a:extLst>
            </p:cNvPr>
            <p:cNvGrpSpPr/>
            <p:nvPr/>
          </p:nvGrpSpPr>
          <p:grpSpPr>
            <a:xfrm>
              <a:off x="2596661" y="5205941"/>
              <a:ext cx="1103400" cy="616680"/>
              <a:chOff x="2596661" y="5205941"/>
              <a:chExt cx="1103400" cy="61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50BBBB7-B83C-CD48-8BAD-5C68AA67FBF8}"/>
                      </a:ext>
                    </a:extLst>
                  </p14:cNvPr>
                  <p14:cNvContentPartPr/>
                  <p14:nvPr/>
                </p14:nvContentPartPr>
                <p14:xfrm>
                  <a:off x="3112181" y="5205941"/>
                  <a:ext cx="587880" cy="6166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55A184B-F3A9-4E74-B518-4EA9997DF09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103181" y="5196941"/>
                    <a:ext cx="605520" cy="63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DE257CE0-7D3B-0847-A554-D410445454A7}"/>
                      </a:ext>
                    </a:extLst>
                  </p14:cNvPr>
                  <p14:cNvContentPartPr/>
                  <p14:nvPr/>
                </p14:nvContentPartPr>
                <p14:xfrm>
                  <a:off x="3094541" y="5785901"/>
                  <a:ext cx="1440" cy="10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0581A7A-2CD1-48EB-8512-3AD76EFC333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85541" y="5776901"/>
                    <a:ext cx="1908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8E0E9D8-F18A-984E-B50C-98B74FCCEDB4}"/>
                      </a:ext>
                    </a:extLst>
                  </p14:cNvPr>
                  <p14:cNvContentPartPr/>
                  <p14:nvPr/>
                </p14:nvContentPartPr>
                <p14:xfrm>
                  <a:off x="3143861" y="5583581"/>
                  <a:ext cx="393840" cy="1724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3E831C85-96CB-4FE1-97F3-2C2CEA29476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139541" y="5579252"/>
                    <a:ext cx="402480" cy="181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0B08A96-E585-9B48-BE9F-617E3612B1C6}"/>
                      </a:ext>
                    </a:extLst>
                  </p14:cNvPr>
                  <p14:cNvContentPartPr/>
                  <p14:nvPr/>
                </p14:nvContentPartPr>
                <p14:xfrm>
                  <a:off x="3282461" y="5476661"/>
                  <a:ext cx="147240" cy="1620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2769B0E-1CC1-4EFD-AB3C-87B5DCCE898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278141" y="5472341"/>
                    <a:ext cx="15588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A9D04B0-5FAD-CF4F-BA02-84D34965B8C8}"/>
                      </a:ext>
                    </a:extLst>
                  </p14:cNvPr>
                  <p14:cNvContentPartPr/>
                  <p14:nvPr/>
                </p14:nvContentPartPr>
                <p14:xfrm>
                  <a:off x="2596661" y="5561261"/>
                  <a:ext cx="352080" cy="137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EE5483FA-8B9E-4DE0-A96E-6A46F4A0760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592341" y="5556941"/>
                    <a:ext cx="3607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67CAB11-A237-9A48-8759-5356209135F5}"/>
                      </a:ext>
                    </a:extLst>
                  </p14:cNvPr>
                  <p14:cNvContentPartPr/>
                  <p14:nvPr/>
                </p14:nvContentPartPr>
                <p14:xfrm>
                  <a:off x="2947301" y="5652701"/>
                  <a:ext cx="56520" cy="74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EA2A33FE-8364-47FB-9C20-917E6798E20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942981" y="5648381"/>
                    <a:ext cx="65160" cy="83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3" name="Graphic 32" descr="select icon">
            <a:extLst>
              <a:ext uri="{FF2B5EF4-FFF2-40B4-BE49-F238E27FC236}">
                <a16:creationId xmlns:a16="http://schemas.microsoft.com/office/drawing/2014/main" id="{1D4BF64B-2DB2-7140-B319-139081698F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19293" y="36821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3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BBCF-D43D-4200-B74D-719B6FD9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penmanship, we can help!</a:t>
            </a:r>
          </a:p>
        </p:txBody>
      </p:sp>
      <p:sp>
        <p:nvSpPr>
          <p:cNvPr id="34" name="Oval 33" descr="Small circle">
            <a:extLst>
              <a:ext uri="{FF2B5EF4-FFF2-40B4-BE49-F238E27FC236}">
                <a16:creationId xmlns:a16="http://schemas.microsoft.com/office/drawing/2014/main" id="{E3B733E2-BC76-47E3-8478-2B86C5833F4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30197" y="1451778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4B1018F8-D335-4721-A801-B2E0C15C1FD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571" y="146817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37" name="Oval 36" descr="Small circle">
            <a:extLst>
              <a:ext uri="{FF2B5EF4-FFF2-40B4-BE49-F238E27FC236}">
                <a16:creationId xmlns:a16="http://schemas.microsoft.com/office/drawing/2014/main" id="{B661FE4A-4376-466E-8A8A-A758AAA6547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23507" y="222754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 descr="Number 2">
            <a:extLst>
              <a:ext uri="{FF2B5EF4-FFF2-40B4-BE49-F238E27FC236}">
                <a16:creationId xmlns:a16="http://schemas.microsoft.com/office/drawing/2014/main" id="{CD694AF9-7131-4226-8DEF-6BB16C7A400A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A290464F-4A43-4E9B-920C-968CAB5D308F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42189" y="3113670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 descr="Number 3">
            <a:extLst>
              <a:ext uri="{FF2B5EF4-FFF2-40B4-BE49-F238E27FC236}">
                <a16:creationId xmlns:a16="http://schemas.microsoft.com/office/drawing/2014/main" id="{3DB43F13-770C-4C4F-9253-B2A0CA18A02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75640" y="313760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43" name="Oval 42" descr="Small circle">
            <a:extLst>
              <a:ext uri="{FF2B5EF4-FFF2-40B4-BE49-F238E27FC236}">
                <a16:creationId xmlns:a16="http://schemas.microsoft.com/office/drawing/2014/main" id="{44ACEBD0-CBAC-446D-8F5B-7F19B751580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38812" y="3831014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 descr="Number 3">
            <a:extLst>
              <a:ext uri="{FF2B5EF4-FFF2-40B4-BE49-F238E27FC236}">
                <a16:creationId xmlns:a16="http://schemas.microsoft.com/office/drawing/2014/main" id="{80CEEB12-BF86-4E20-B8A0-D746C1A150A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838" y="3851267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155232-5F23-4E96-82AB-7E6EC56AF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16239" y="2854968"/>
            <a:ext cx="1758416" cy="3096168"/>
            <a:chOff x="2188340" y="2284023"/>
            <a:chExt cx="2389879" cy="4293147"/>
          </a:xfrm>
        </p:grpSpPr>
        <p:sp>
          <p:nvSpPr>
            <p:cNvPr id="51" name="Teardrop 50">
              <a:extLst>
                <a:ext uri="{FF2B5EF4-FFF2-40B4-BE49-F238E27FC236}">
                  <a16:creationId xmlns:a16="http://schemas.microsoft.com/office/drawing/2014/main" id="{D373F7ED-E499-418A-B4D0-7B5F10C70C0A}"/>
                </a:ext>
              </a:extLst>
            </p:cNvPr>
            <p:cNvSpPr/>
            <p:nvPr/>
          </p:nvSpPr>
          <p:spPr>
            <a:xfrm>
              <a:off x="2233918" y="3450788"/>
              <a:ext cx="1104900" cy="1071945"/>
            </a:xfrm>
            <a:custGeom>
              <a:avLst/>
              <a:gdLst>
                <a:gd name="connsiteX0" fmla="*/ 0 w 1104900"/>
                <a:gd name="connsiteY0" fmla="*/ 535973 h 1071945"/>
                <a:gd name="connsiteX1" fmla="*/ 552450 w 1104900"/>
                <a:gd name="connsiteY1" fmla="*/ 0 h 1071945"/>
                <a:gd name="connsiteX2" fmla="*/ 1104900 w 1104900"/>
                <a:gd name="connsiteY2" fmla="*/ 0 h 1071945"/>
                <a:gd name="connsiteX3" fmla="*/ 1104900 w 1104900"/>
                <a:gd name="connsiteY3" fmla="*/ 535973 h 1071945"/>
                <a:gd name="connsiteX4" fmla="*/ 552450 w 1104900"/>
                <a:gd name="connsiteY4" fmla="*/ 1071946 h 1071945"/>
                <a:gd name="connsiteX5" fmla="*/ 0 w 1104900"/>
                <a:gd name="connsiteY5" fmla="*/ 53597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900" h="1071945" fill="none" extrusionOk="0">
                  <a:moveTo>
                    <a:pt x="0" y="535973"/>
                  </a:moveTo>
                  <a:cubicBezTo>
                    <a:pt x="16412" y="198782"/>
                    <a:pt x="226643" y="3462"/>
                    <a:pt x="552450" y="0"/>
                  </a:cubicBezTo>
                  <a:cubicBezTo>
                    <a:pt x="702591" y="-10362"/>
                    <a:pt x="864351" y="-1676"/>
                    <a:pt x="1104900" y="0"/>
                  </a:cubicBezTo>
                  <a:cubicBezTo>
                    <a:pt x="1079232" y="233677"/>
                    <a:pt x="1094117" y="393047"/>
                    <a:pt x="1104900" y="535973"/>
                  </a:cubicBezTo>
                  <a:cubicBezTo>
                    <a:pt x="1039138" y="837697"/>
                    <a:pt x="903185" y="1048986"/>
                    <a:pt x="552450" y="1071946"/>
                  </a:cubicBezTo>
                  <a:cubicBezTo>
                    <a:pt x="234596" y="1134548"/>
                    <a:pt x="-11258" y="834873"/>
                    <a:pt x="0" y="535973"/>
                  </a:cubicBezTo>
                  <a:close/>
                </a:path>
                <a:path w="1104900" h="1071945" stroke="0" extrusionOk="0">
                  <a:moveTo>
                    <a:pt x="0" y="535973"/>
                  </a:moveTo>
                  <a:cubicBezTo>
                    <a:pt x="14603" y="168447"/>
                    <a:pt x="186100" y="21611"/>
                    <a:pt x="552450" y="0"/>
                  </a:cubicBezTo>
                  <a:cubicBezTo>
                    <a:pt x="679132" y="-25191"/>
                    <a:pt x="883201" y="21346"/>
                    <a:pt x="1104900" y="0"/>
                  </a:cubicBezTo>
                  <a:cubicBezTo>
                    <a:pt x="1098581" y="124624"/>
                    <a:pt x="1127619" y="391222"/>
                    <a:pt x="1104900" y="535973"/>
                  </a:cubicBezTo>
                  <a:cubicBezTo>
                    <a:pt x="1111550" y="803716"/>
                    <a:pt x="897468" y="1083831"/>
                    <a:pt x="552450" y="1071946"/>
                  </a:cubicBezTo>
                  <a:cubicBezTo>
                    <a:pt x="191282" y="1060230"/>
                    <a:pt x="-13945" y="862367"/>
                    <a:pt x="0" y="535973"/>
                  </a:cubicBez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FF006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4087765055">
                    <a:prstGeom prst="teardrop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ardrop 54">
              <a:extLst>
                <a:ext uri="{FF2B5EF4-FFF2-40B4-BE49-F238E27FC236}">
                  <a16:creationId xmlns:a16="http://schemas.microsoft.com/office/drawing/2014/main" id="{72B27B10-417F-40CE-A16C-3D5B0D77A826}"/>
                </a:ext>
              </a:extLst>
            </p:cNvPr>
            <p:cNvSpPr/>
            <p:nvPr/>
          </p:nvSpPr>
          <p:spPr>
            <a:xfrm rot="9070100">
              <a:off x="3006208" y="2284023"/>
              <a:ext cx="1104900" cy="1071945"/>
            </a:xfrm>
            <a:custGeom>
              <a:avLst/>
              <a:gdLst>
                <a:gd name="connsiteX0" fmla="*/ 0 w 1104900"/>
                <a:gd name="connsiteY0" fmla="*/ 535973 h 1071945"/>
                <a:gd name="connsiteX1" fmla="*/ 552450 w 1104900"/>
                <a:gd name="connsiteY1" fmla="*/ 0 h 1071945"/>
                <a:gd name="connsiteX2" fmla="*/ 1104900 w 1104900"/>
                <a:gd name="connsiteY2" fmla="*/ 0 h 1071945"/>
                <a:gd name="connsiteX3" fmla="*/ 1104900 w 1104900"/>
                <a:gd name="connsiteY3" fmla="*/ 535973 h 1071945"/>
                <a:gd name="connsiteX4" fmla="*/ 552450 w 1104900"/>
                <a:gd name="connsiteY4" fmla="*/ 1071946 h 1071945"/>
                <a:gd name="connsiteX5" fmla="*/ 0 w 1104900"/>
                <a:gd name="connsiteY5" fmla="*/ 53597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900" h="1071945" extrusionOk="0">
                  <a:moveTo>
                    <a:pt x="0" y="535973"/>
                  </a:moveTo>
                  <a:cubicBezTo>
                    <a:pt x="-21674" y="237270"/>
                    <a:pt x="219492" y="9290"/>
                    <a:pt x="552450" y="0"/>
                  </a:cubicBezTo>
                  <a:cubicBezTo>
                    <a:pt x="663286" y="-4172"/>
                    <a:pt x="921311" y="20232"/>
                    <a:pt x="1104900" y="0"/>
                  </a:cubicBezTo>
                  <a:cubicBezTo>
                    <a:pt x="1127602" y="138377"/>
                    <a:pt x="1103848" y="292038"/>
                    <a:pt x="1104900" y="535973"/>
                  </a:cubicBezTo>
                  <a:cubicBezTo>
                    <a:pt x="1100855" y="854738"/>
                    <a:pt x="842340" y="1091532"/>
                    <a:pt x="552450" y="1071946"/>
                  </a:cubicBezTo>
                  <a:cubicBezTo>
                    <a:pt x="279729" y="1096208"/>
                    <a:pt x="20389" y="835151"/>
                    <a:pt x="0" y="535973"/>
                  </a:cubicBezTo>
                  <a:close/>
                </a:path>
              </a:pathLst>
            </a:custGeom>
            <a:noFill/>
            <a:ln w="38100">
              <a:solidFill>
                <a:srgbClr val="FF006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418016515">
                    <a:prstGeom prst="teardrop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BBEF6181-987F-4448-9926-B228657858B9}"/>
                </a:ext>
              </a:extLst>
            </p:cNvPr>
            <p:cNvSpPr/>
            <p:nvPr/>
          </p:nvSpPr>
          <p:spPr>
            <a:xfrm rot="13867882">
              <a:off x="3489797" y="2965327"/>
              <a:ext cx="1104900" cy="1071945"/>
            </a:xfrm>
            <a:custGeom>
              <a:avLst/>
              <a:gdLst>
                <a:gd name="connsiteX0" fmla="*/ 0 w 1104900"/>
                <a:gd name="connsiteY0" fmla="*/ 535973 h 1071945"/>
                <a:gd name="connsiteX1" fmla="*/ 552450 w 1104900"/>
                <a:gd name="connsiteY1" fmla="*/ 0 h 1071945"/>
                <a:gd name="connsiteX2" fmla="*/ 1104900 w 1104900"/>
                <a:gd name="connsiteY2" fmla="*/ 0 h 1071945"/>
                <a:gd name="connsiteX3" fmla="*/ 1104900 w 1104900"/>
                <a:gd name="connsiteY3" fmla="*/ 535973 h 1071945"/>
                <a:gd name="connsiteX4" fmla="*/ 552450 w 1104900"/>
                <a:gd name="connsiteY4" fmla="*/ 1071946 h 1071945"/>
                <a:gd name="connsiteX5" fmla="*/ 0 w 1104900"/>
                <a:gd name="connsiteY5" fmla="*/ 53597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900" h="1071945" fill="none" extrusionOk="0">
                  <a:moveTo>
                    <a:pt x="0" y="535973"/>
                  </a:moveTo>
                  <a:cubicBezTo>
                    <a:pt x="-12363" y="247558"/>
                    <a:pt x="282158" y="-19643"/>
                    <a:pt x="552450" y="0"/>
                  </a:cubicBezTo>
                  <a:cubicBezTo>
                    <a:pt x="774599" y="1738"/>
                    <a:pt x="899787" y="-15091"/>
                    <a:pt x="1104900" y="0"/>
                  </a:cubicBezTo>
                  <a:cubicBezTo>
                    <a:pt x="1083830" y="154099"/>
                    <a:pt x="1078243" y="361013"/>
                    <a:pt x="1104900" y="535973"/>
                  </a:cubicBezTo>
                  <a:cubicBezTo>
                    <a:pt x="1111206" y="853683"/>
                    <a:pt x="861233" y="1144917"/>
                    <a:pt x="552450" y="1071946"/>
                  </a:cubicBezTo>
                  <a:cubicBezTo>
                    <a:pt x="214011" y="1101288"/>
                    <a:pt x="23829" y="783040"/>
                    <a:pt x="0" y="535973"/>
                  </a:cubicBezTo>
                  <a:close/>
                </a:path>
                <a:path w="1104900" h="1071945" stroke="0" extrusionOk="0">
                  <a:moveTo>
                    <a:pt x="0" y="535973"/>
                  </a:moveTo>
                  <a:cubicBezTo>
                    <a:pt x="-51964" y="241733"/>
                    <a:pt x="294535" y="19922"/>
                    <a:pt x="552450" y="0"/>
                  </a:cubicBezTo>
                  <a:cubicBezTo>
                    <a:pt x="790688" y="20845"/>
                    <a:pt x="982004" y="15457"/>
                    <a:pt x="1104900" y="0"/>
                  </a:cubicBezTo>
                  <a:cubicBezTo>
                    <a:pt x="1094761" y="219478"/>
                    <a:pt x="1115650" y="328753"/>
                    <a:pt x="1104900" y="535973"/>
                  </a:cubicBezTo>
                  <a:cubicBezTo>
                    <a:pt x="1165865" y="817168"/>
                    <a:pt x="839755" y="1089380"/>
                    <a:pt x="552450" y="1071946"/>
                  </a:cubicBezTo>
                  <a:cubicBezTo>
                    <a:pt x="279402" y="1053007"/>
                    <a:pt x="-20183" y="816975"/>
                    <a:pt x="0" y="535973"/>
                  </a:cubicBez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FF006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931023037">
                    <a:prstGeom prst="teardrop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ardrop 57">
              <a:extLst>
                <a:ext uri="{FF2B5EF4-FFF2-40B4-BE49-F238E27FC236}">
                  <a16:creationId xmlns:a16="http://schemas.microsoft.com/office/drawing/2014/main" id="{E99BDABA-0358-4957-B5B0-BE92AA2B8064}"/>
                </a:ext>
              </a:extLst>
            </p:cNvPr>
            <p:cNvSpPr/>
            <p:nvPr/>
          </p:nvSpPr>
          <p:spPr>
            <a:xfrm rot="17299954">
              <a:off x="3080417" y="3688730"/>
              <a:ext cx="1104900" cy="1071945"/>
            </a:xfrm>
            <a:custGeom>
              <a:avLst/>
              <a:gdLst>
                <a:gd name="connsiteX0" fmla="*/ 0 w 1104900"/>
                <a:gd name="connsiteY0" fmla="*/ 535973 h 1071945"/>
                <a:gd name="connsiteX1" fmla="*/ 552450 w 1104900"/>
                <a:gd name="connsiteY1" fmla="*/ 0 h 1071945"/>
                <a:gd name="connsiteX2" fmla="*/ 1104900 w 1104900"/>
                <a:gd name="connsiteY2" fmla="*/ 0 h 1071945"/>
                <a:gd name="connsiteX3" fmla="*/ 1104900 w 1104900"/>
                <a:gd name="connsiteY3" fmla="*/ 535973 h 1071945"/>
                <a:gd name="connsiteX4" fmla="*/ 552450 w 1104900"/>
                <a:gd name="connsiteY4" fmla="*/ 1071946 h 1071945"/>
                <a:gd name="connsiteX5" fmla="*/ 0 w 1104900"/>
                <a:gd name="connsiteY5" fmla="*/ 53597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900" h="1071945" fill="none" extrusionOk="0">
                  <a:moveTo>
                    <a:pt x="0" y="535973"/>
                  </a:moveTo>
                  <a:cubicBezTo>
                    <a:pt x="53290" y="228560"/>
                    <a:pt x="266929" y="8154"/>
                    <a:pt x="552450" y="0"/>
                  </a:cubicBezTo>
                  <a:cubicBezTo>
                    <a:pt x="769123" y="-3906"/>
                    <a:pt x="873878" y="27476"/>
                    <a:pt x="1104900" y="0"/>
                  </a:cubicBezTo>
                  <a:cubicBezTo>
                    <a:pt x="1113212" y="166915"/>
                    <a:pt x="1109448" y="274582"/>
                    <a:pt x="1104900" y="535973"/>
                  </a:cubicBezTo>
                  <a:cubicBezTo>
                    <a:pt x="1092906" y="849700"/>
                    <a:pt x="843141" y="1000674"/>
                    <a:pt x="552450" y="1071946"/>
                  </a:cubicBezTo>
                  <a:cubicBezTo>
                    <a:pt x="186859" y="1086730"/>
                    <a:pt x="8552" y="832967"/>
                    <a:pt x="0" y="535973"/>
                  </a:cubicBezTo>
                  <a:close/>
                </a:path>
                <a:path w="1104900" h="1071945" stroke="0" extrusionOk="0">
                  <a:moveTo>
                    <a:pt x="0" y="535973"/>
                  </a:moveTo>
                  <a:cubicBezTo>
                    <a:pt x="26231" y="246503"/>
                    <a:pt x="270138" y="51685"/>
                    <a:pt x="552450" y="0"/>
                  </a:cubicBezTo>
                  <a:cubicBezTo>
                    <a:pt x="676204" y="26813"/>
                    <a:pt x="974066" y="-13671"/>
                    <a:pt x="1104900" y="0"/>
                  </a:cubicBezTo>
                  <a:cubicBezTo>
                    <a:pt x="1101293" y="197691"/>
                    <a:pt x="1123554" y="409534"/>
                    <a:pt x="1104900" y="535973"/>
                  </a:cubicBezTo>
                  <a:cubicBezTo>
                    <a:pt x="1099036" y="891975"/>
                    <a:pt x="857976" y="1104798"/>
                    <a:pt x="552450" y="1071946"/>
                  </a:cubicBezTo>
                  <a:cubicBezTo>
                    <a:pt x="204175" y="1046213"/>
                    <a:pt x="28899" y="828263"/>
                    <a:pt x="0" y="535973"/>
                  </a:cubicBez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FF006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752182298">
                    <a:prstGeom prst="teardrop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ardrop 60">
              <a:extLst>
                <a:ext uri="{FF2B5EF4-FFF2-40B4-BE49-F238E27FC236}">
                  <a16:creationId xmlns:a16="http://schemas.microsoft.com/office/drawing/2014/main" id="{DE10CDBE-8BC8-48ED-884C-89DFFE0683AE}"/>
                </a:ext>
              </a:extLst>
            </p:cNvPr>
            <p:cNvSpPr/>
            <p:nvPr/>
          </p:nvSpPr>
          <p:spPr>
            <a:xfrm rot="4331144">
              <a:off x="2171863" y="2608835"/>
              <a:ext cx="1104900" cy="1071945"/>
            </a:xfrm>
            <a:custGeom>
              <a:avLst/>
              <a:gdLst>
                <a:gd name="connsiteX0" fmla="*/ 0 w 1104900"/>
                <a:gd name="connsiteY0" fmla="*/ 535973 h 1071945"/>
                <a:gd name="connsiteX1" fmla="*/ 552450 w 1104900"/>
                <a:gd name="connsiteY1" fmla="*/ 0 h 1071945"/>
                <a:gd name="connsiteX2" fmla="*/ 1104900 w 1104900"/>
                <a:gd name="connsiteY2" fmla="*/ 0 h 1071945"/>
                <a:gd name="connsiteX3" fmla="*/ 1104900 w 1104900"/>
                <a:gd name="connsiteY3" fmla="*/ 535973 h 1071945"/>
                <a:gd name="connsiteX4" fmla="*/ 552450 w 1104900"/>
                <a:gd name="connsiteY4" fmla="*/ 1071946 h 1071945"/>
                <a:gd name="connsiteX5" fmla="*/ 0 w 1104900"/>
                <a:gd name="connsiteY5" fmla="*/ 53597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900" h="1071945" fill="none" extrusionOk="0">
                  <a:moveTo>
                    <a:pt x="0" y="535973"/>
                  </a:moveTo>
                  <a:cubicBezTo>
                    <a:pt x="-62573" y="252512"/>
                    <a:pt x="295030" y="54716"/>
                    <a:pt x="552450" y="0"/>
                  </a:cubicBezTo>
                  <a:cubicBezTo>
                    <a:pt x="707881" y="-14505"/>
                    <a:pt x="865147" y="4964"/>
                    <a:pt x="1104900" y="0"/>
                  </a:cubicBezTo>
                  <a:cubicBezTo>
                    <a:pt x="1128671" y="118900"/>
                    <a:pt x="1092081" y="302761"/>
                    <a:pt x="1104900" y="535973"/>
                  </a:cubicBezTo>
                  <a:cubicBezTo>
                    <a:pt x="1066041" y="879746"/>
                    <a:pt x="848782" y="1013869"/>
                    <a:pt x="552450" y="1071946"/>
                  </a:cubicBezTo>
                  <a:cubicBezTo>
                    <a:pt x="305291" y="1037022"/>
                    <a:pt x="-13708" y="867920"/>
                    <a:pt x="0" y="535973"/>
                  </a:cubicBezTo>
                  <a:close/>
                </a:path>
                <a:path w="1104900" h="1071945" stroke="0" extrusionOk="0">
                  <a:moveTo>
                    <a:pt x="0" y="535973"/>
                  </a:moveTo>
                  <a:cubicBezTo>
                    <a:pt x="17781" y="249025"/>
                    <a:pt x="199306" y="49279"/>
                    <a:pt x="552450" y="0"/>
                  </a:cubicBezTo>
                  <a:cubicBezTo>
                    <a:pt x="745917" y="-483"/>
                    <a:pt x="833611" y="604"/>
                    <a:pt x="1104900" y="0"/>
                  </a:cubicBezTo>
                  <a:cubicBezTo>
                    <a:pt x="1120821" y="222458"/>
                    <a:pt x="1099436" y="345437"/>
                    <a:pt x="1104900" y="535973"/>
                  </a:cubicBezTo>
                  <a:cubicBezTo>
                    <a:pt x="1130236" y="834571"/>
                    <a:pt x="809230" y="1047080"/>
                    <a:pt x="552450" y="1071946"/>
                  </a:cubicBezTo>
                  <a:cubicBezTo>
                    <a:pt x="262968" y="1082842"/>
                    <a:pt x="8865" y="834496"/>
                    <a:pt x="0" y="535973"/>
                  </a:cubicBez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FF0066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824394573">
                    <a:prstGeom prst="teardrop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098180-035F-4286-B8F2-ABF3EBBFC607}"/>
                </a:ext>
              </a:extLst>
            </p:cNvPr>
            <p:cNvSpPr/>
            <p:nvPr/>
          </p:nvSpPr>
          <p:spPr>
            <a:xfrm>
              <a:off x="3085622" y="3226712"/>
              <a:ext cx="520700" cy="529074"/>
            </a:xfrm>
            <a:custGeom>
              <a:avLst/>
              <a:gdLst>
                <a:gd name="connsiteX0" fmla="*/ 0 w 520700"/>
                <a:gd name="connsiteY0" fmla="*/ 264537 h 529074"/>
                <a:gd name="connsiteX1" fmla="*/ 260350 w 520700"/>
                <a:gd name="connsiteY1" fmla="*/ 0 h 529074"/>
                <a:gd name="connsiteX2" fmla="*/ 520700 w 520700"/>
                <a:gd name="connsiteY2" fmla="*/ 264537 h 529074"/>
                <a:gd name="connsiteX3" fmla="*/ 260350 w 520700"/>
                <a:gd name="connsiteY3" fmla="*/ 529074 h 529074"/>
                <a:gd name="connsiteX4" fmla="*/ 0 w 520700"/>
                <a:gd name="connsiteY4" fmla="*/ 264537 h 5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529074" fill="none" extrusionOk="0">
                  <a:moveTo>
                    <a:pt x="0" y="264537"/>
                  </a:moveTo>
                  <a:cubicBezTo>
                    <a:pt x="638" y="114360"/>
                    <a:pt x="108033" y="6359"/>
                    <a:pt x="260350" y="0"/>
                  </a:cubicBezTo>
                  <a:cubicBezTo>
                    <a:pt x="419490" y="-20488"/>
                    <a:pt x="552601" y="129616"/>
                    <a:pt x="520700" y="264537"/>
                  </a:cubicBezTo>
                  <a:cubicBezTo>
                    <a:pt x="492139" y="404078"/>
                    <a:pt x="391327" y="520502"/>
                    <a:pt x="260350" y="529074"/>
                  </a:cubicBezTo>
                  <a:cubicBezTo>
                    <a:pt x="98328" y="499507"/>
                    <a:pt x="-10285" y="404615"/>
                    <a:pt x="0" y="264537"/>
                  </a:cubicBezTo>
                  <a:close/>
                </a:path>
                <a:path w="520700" h="529074" stroke="0" extrusionOk="0">
                  <a:moveTo>
                    <a:pt x="0" y="264537"/>
                  </a:moveTo>
                  <a:cubicBezTo>
                    <a:pt x="18977" y="93907"/>
                    <a:pt x="139853" y="11980"/>
                    <a:pt x="260350" y="0"/>
                  </a:cubicBezTo>
                  <a:cubicBezTo>
                    <a:pt x="396987" y="-34667"/>
                    <a:pt x="533774" y="138232"/>
                    <a:pt x="520700" y="264537"/>
                  </a:cubicBezTo>
                  <a:cubicBezTo>
                    <a:pt x="539951" y="423065"/>
                    <a:pt x="434697" y="514823"/>
                    <a:pt x="260350" y="529074"/>
                  </a:cubicBezTo>
                  <a:cubicBezTo>
                    <a:pt x="118857" y="522868"/>
                    <a:pt x="7342" y="438666"/>
                    <a:pt x="0" y="264537"/>
                  </a:cubicBez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52754031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B8E1D8-F16B-470E-BFC8-C76E6D2D90AD}"/>
                    </a:ext>
                  </a:extLst>
                </p14:cNvPr>
                <p14:cNvContentPartPr/>
                <p14:nvPr/>
              </p14:nvContentPartPr>
              <p14:xfrm>
                <a:off x="3020356" y="4463970"/>
                <a:ext cx="388800" cy="211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B8E1D8-F16B-470E-BFC8-C76E6D2D90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5903" y="4439015"/>
                  <a:ext cx="437217" cy="2162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61FD30-0E50-4EC3-AD5A-64A03E358410}"/>
                    </a:ext>
                  </a:extLst>
                </p14:cNvPr>
                <p14:cNvContentPartPr/>
                <p14:nvPr/>
              </p14:nvContentPartPr>
              <p14:xfrm>
                <a:off x="2500181" y="5151941"/>
                <a:ext cx="609480" cy="68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61FD30-0E50-4EC3-AD5A-64A03E3584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7952" y="5139462"/>
                  <a:ext cx="633448" cy="708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D5D65A-930D-4B17-B5D7-E49575DAA9AE}"/>
                    </a:ext>
                  </a:extLst>
                </p14:cNvPr>
                <p14:cNvContentPartPr/>
                <p14:nvPr/>
              </p14:nvContentPartPr>
              <p14:xfrm>
                <a:off x="3086981" y="5820101"/>
                <a:ext cx="7452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D5D65A-930D-4B17-B5D7-E49575DAA9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4805" y="5807656"/>
                  <a:ext cx="98386" cy="151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F5ED42-B817-4FC1-BAE2-2D49FAA591A1}"/>
                    </a:ext>
                  </a:extLst>
                </p14:cNvPr>
                <p14:cNvContentPartPr/>
                <p14:nvPr/>
              </p14:nvContentPartPr>
              <p14:xfrm>
                <a:off x="3139181" y="5406821"/>
                <a:ext cx="421920" cy="366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F5ED42-B817-4FC1-BAE2-2D49FAA591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3314" y="5400827"/>
                  <a:ext cx="433654" cy="37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E9DBB70-E968-4319-B923-A7C14A7C1F75}"/>
                    </a:ext>
                  </a:extLst>
                </p14:cNvPr>
                <p14:cNvContentPartPr/>
                <p14:nvPr/>
              </p14:nvContentPartPr>
              <p14:xfrm>
                <a:off x="2586941" y="5415461"/>
                <a:ext cx="537120" cy="443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E9DBB70-E968-4319-B923-A7C14A7C1F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1071" y="5409476"/>
                  <a:ext cx="548860" cy="455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8E02E55-5004-417D-989B-7010C2DA5A60}"/>
                </a:ext>
              </a:extLst>
            </p:cNvPr>
            <p:cNvGrpSpPr/>
            <p:nvPr/>
          </p:nvGrpSpPr>
          <p:grpSpPr>
            <a:xfrm>
              <a:off x="2596661" y="5205941"/>
              <a:ext cx="1103400" cy="616680"/>
              <a:chOff x="2596661" y="5205941"/>
              <a:chExt cx="1103400" cy="61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DA69656-C367-4CC6-B14B-05509EB0AE07}"/>
                      </a:ext>
                    </a:extLst>
                  </p14:cNvPr>
                  <p14:cNvContentPartPr/>
                  <p14:nvPr/>
                </p14:nvContentPartPr>
                <p14:xfrm>
                  <a:off x="3112181" y="5205941"/>
                  <a:ext cx="587880" cy="6166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6DA69656-C367-4CC6-B14B-05509EB0AE07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99944" y="5193468"/>
                    <a:ext cx="611865" cy="64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0D8F1D0E-57FD-4F15-8DEC-8E8632C3D268}"/>
                      </a:ext>
                    </a:extLst>
                  </p14:cNvPr>
                  <p14:cNvContentPartPr/>
                  <p14:nvPr/>
                </p14:nvContentPartPr>
                <p14:xfrm>
                  <a:off x="3094541" y="5785901"/>
                  <a:ext cx="1440" cy="1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0D8F1D0E-57FD-4F15-8DEC-8E8632C3D26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82541" y="5776901"/>
                    <a:ext cx="2496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12988462-77BD-4940-9FE9-15C093F02ED2}"/>
                      </a:ext>
                    </a:extLst>
                  </p14:cNvPr>
                  <p14:cNvContentPartPr/>
                  <p14:nvPr/>
                </p14:nvContentPartPr>
                <p14:xfrm>
                  <a:off x="3143861" y="5583581"/>
                  <a:ext cx="393840" cy="1724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12988462-77BD-4940-9FE9-15C093F02E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137997" y="5577600"/>
                    <a:ext cx="405567" cy="1844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71B9A4F-7576-4D32-A47B-7DBB9BA22248}"/>
                      </a:ext>
                    </a:extLst>
                  </p14:cNvPr>
                  <p14:cNvContentPartPr/>
                  <p14:nvPr/>
                </p14:nvContentPartPr>
                <p14:xfrm>
                  <a:off x="3282461" y="5476661"/>
                  <a:ext cx="147240" cy="1620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71B9A4F-7576-4D32-A47B-7DBB9BA2224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76591" y="5470679"/>
                    <a:ext cx="158980" cy="173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F147F8B-8935-4935-8C93-61183304E0B8}"/>
                      </a:ext>
                    </a:extLst>
                  </p14:cNvPr>
                  <p14:cNvContentPartPr/>
                  <p14:nvPr/>
                </p14:nvContentPartPr>
                <p14:xfrm>
                  <a:off x="2596661" y="5561261"/>
                  <a:ext cx="352080" cy="137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F147F8B-8935-4935-8C93-61183304E0B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590793" y="5555266"/>
                    <a:ext cx="363816" cy="149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8DF0E425-9989-43D6-9233-AC74954C94F1}"/>
                      </a:ext>
                    </a:extLst>
                  </p14:cNvPr>
                  <p14:cNvContentPartPr/>
                  <p14:nvPr/>
                </p14:nvContentPartPr>
                <p14:xfrm>
                  <a:off x="2947301" y="5652701"/>
                  <a:ext cx="56520" cy="748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8DF0E425-9989-43D6-9233-AC74954C94F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941454" y="5646711"/>
                    <a:ext cx="68214" cy="868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EB6843-3240-46A7-920D-00046AC3E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49548" y="4315890"/>
            <a:ext cx="218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2">
                    <a:lumMod val="75000"/>
                  </a:schemeClr>
                </a:solidFill>
              </a:rPr>
              <a:t>Sunshine</a:t>
            </a:r>
          </a:p>
        </p:txBody>
      </p:sp>
      <p:grpSp>
        <p:nvGrpSpPr>
          <p:cNvPr id="92" name="Group 91" descr="outline of sun">
            <a:extLst>
              <a:ext uri="{FF2B5EF4-FFF2-40B4-BE49-F238E27FC236}">
                <a16:creationId xmlns:a16="http://schemas.microsoft.com/office/drawing/2014/main" id="{66DE417D-ED44-4A5A-BA38-4ED0B559CAFE}"/>
              </a:ext>
            </a:extLst>
          </p:cNvPr>
          <p:cNvGrpSpPr/>
          <p:nvPr/>
        </p:nvGrpSpPr>
        <p:grpSpPr>
          <a:xfrm>
            <a:off x="8775849" y="923380"/>
            <a:ext cx="3135386" cy="3135386"/>
            <a:chOff x="8775849" y="923380"/>
            <a:chExt cx="3135386" cy="313538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C4F6BDF-ACA0-40A9-BCA3-52E910EC2AD6}"/>
                </a:ext>
              </a:extLst>
            </p:cNvPr>
            <p:cNvGrpSpPr/>
            <p:nvPr/>
          </p:nvGrpSpPr>
          <p:grpSpPr>
            <a:xfrm>
              <a:off x="8775849" y="923380"/>
              <a:ext cx="3135386" cy="3135386"/>
              <a:chOff x="8775849" y="923380"/>
              <a:chExt cx="3135386" cy="3135386"/>
            </a:xfrm>
          </p:grpSpPr>
          <p:pic>
            <p:nvPicPr>
              <p:cNvPr id="19" name="Graphic 18" descr="Dim (Medium Sun)">
                <a:extLst>
                  <a:ext uri="{FF2B5EF4-FFF2-40B4-BE49-F238E27FC236}">
                    <a16:creationId xmlns:a16="http://schemas.microsoft.com/office/drawing/2014/main" id="{9D46F44D-7AFE-4E86-A807-512603FA2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8775849" y="923380"/>
                <a:ext cx="3135386" cy="3135386"/>
              </a:xfrm>
              <a:prstGeom prst="rect">
                <a:avLst/>
              </a:prstGeom>
            </p:spPr>
          </p:pic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754FCCF-E140-4D03-B7E7-002816763BAF}"/>
                  </a:ext>
                </a:extLst>
              </p:cNvPr>
              <p:cNvSpPr/>
              <p:nvPr/>
            </p:nvSpPr>
            <p:spPr>
              <a:xfrm>
                <a:off x="9724689" y="1855612"/>
                <a:ext cx="1237705" cy="1244237"/>
              </a:xfrm>
              <a:prstGeom prst="ellipse">
                <a:avLst/>
              </a:prstGeom>
              <a:solidFill>
                <a:srgbClr val="F5F5F5"/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5F5F5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5B31FE-9F23-49CE-B9EA-EF73A56355BB}"/>
                </a:ext>
              </a:extLst>
            </p:cNvPr>
            <p:cNvSpPr/>
            <p:nvPr/>
          </p:nvSpPr>
          <p:spPr>
            <a:xfrm>
              <a:off x="9724688" y="1868954"/>
              <a:ext cx="1237705" cy="1244237"/>
            </a:xfrm>
            <a:prstGeom prst="ellipse">
              <a:avLst/>
            </a:prstGeom>
            <a:solidFill>
              <a:srgbClr val="F5F5F5"/>
            </a:solidFill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695B41-9971-7E4F-AEED-D98D74693D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39854" y="1447800"/>
            <a:ext cx="4827546" cy="365219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Give your flower the fuel it needs to grow! Draw along the dotted line to add a sun. </a:t>
            </a:r>
          </a:p>
          <a:p>
            <a:r>
              <a:rPr lang="en-US">
                <a:solidFill>
                  <a:schemeClr val="tx1"/>
                </a:solidFill>
              </a:rPr>
              <a:t>Don’t worry if your circle isn't perfect, you can select your ink by tapping on it or use the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lasso</a:t>
            </a:r>
            <a:r>
              <a:rPr lang="en-US">
                <a:solidFill>
                  <a:schemeClr val="tx1"/>
                </a:solidFill>
              </a:rPr>
              <a:t> tool to select multiple ink strokes.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Next, tap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Ink to Shape </a:t>
            </a:r>
            <a:r>
              <a:rPr lang="en-US">
                <a:solidFill>
                  <a:schemeClr val="tx1"/>
                </a:solidFill>
              </a:rPr>
              <a:t>in the Draw tab, or the lightning bolt next to your ink. </a:t>
            </a:r>
          </a:p>
          <a:p>
            <a:r>
              <a:rPr lang="en-US">
                <a:solidFill>
                  <a:schemeClr val="tx1"/>
                </a:solidFill>
              </a:rPr>
              <a:t>You can convert your text too! Try tracing the word “Sunshine” with your pen, select it and convert! </a:t>
            </a:r>
          </a:p>
          <a:p>
            <a:r>
              <a:rPr lang="en-US" b="1">
                <a:solidFill>
                  <a:schemeClr val="accent2"/>
                </a:solidFill>
                <a:cs typeface="Segoe UI Semibold" panose="020B0702040204020203" pitchFamily="34" charset="0"/>
              </a:rPr>
              <a:t>Hint: </a:t>
            </a:r>
            <a:r>
              <a:rPr lang="en-US">
                <a:solidFill>
                  <a:schemeClr val="tx1"/>
                </a:solidFill>
                <a:cs typeface="Segoe UI" panose="020B0502040204020203" pitchFamily="34" charset="0"/>
              </a:rPr>
              <a:t>You need to be online to use connected experiences like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Ink to Shape</a:t>
            </a:r>
            <a:r>
              <a:rPr lang="en-US">
                <a:solidFill>
                  <a:schemeClr val="tx1"/>
                </a:solidFill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008260B-07CE-084A-B48A-328BFBC90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3566" y="5371136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7ABC1A3-A4A8-8143-8F20-9F56A7176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989283" y="538405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ink to text icon">
            <a:extLst>
              <a:ext uri="{FF2B5EF4-FFF2-40B4-BE49-F238E27FC236}">
                <a16:creationId xmlns:a16="http://schemas.microsoft.com/office/drawing/2014/main" id="{24895B98-8425-8F47-AF0F-E5E6944318C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112092" y="5521218"/>
            <a:ext cx="457200" cy="457200"/>
          </a:xfrm>
          <a:prstGeom prst="rect">
            <a:avLst/>
          </a:prstGeom>
        </p:spPr>
      </p:pic>
      <p:pic>
        <p:nvPicPr>
          <p:cNvPr id="9" name="Graphic 8" descr="ink to shape icon">
            <a:extLst>
              <a:ext uri="{FF2B5EF4-FFF2-40B4-BE49-F238E27FC236}">
                <a16:creationId xmlns:a16="http://schemas.microsoft.com/office/drawing/2014/main" id="{F24F001B-FB11-7845-B0A0-87E9DE98258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996427" y="5521218"/>
            <a:ext cx="457200" cy="4572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A58453E4-CBBC-714F-9406-E13D2C28F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27201" y="5404183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7D750C-32DD-9D40-9760-D26833CEB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1410" y="5404183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lasso icon">
            <a:extLst>
              <a:ext uri="{FF2B5EF4-FFF2-40B4-BE49-F238E27FC236}">
                <a16:creationId xmlns:a16="http://schemas.microsoft.com/office/drawing/2014/main" id="{D71349CF-D1B9-8B4E-A32D-607D9D80FC3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08269" y="5451101"/>
            <a:ext cx="548640" cy="548640"/>
          </a:xfrm>
          <a:prstGeom prst="rect">
            <a:avLst/>
          </a:prstGeom>
        </p:spPr>
      </p:pic>
      <p:pic>
        <p:nvPicPr>
          <p:cNvPr id="59" name="Graphic 58" descr="lightning bolt icon">
            <a:extLst>
              <a:ext uri="{FF2B5EF4-FFF2-40B4-BE49-F238E27FC236}">
                <a16:creationId xmlns:a16="http://schemas.microsoft.com/office/drawing/2014/main" id="{16500E9D-7E9B-1246-9DB1-CD115E99948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858570" y="554418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BFBE9909-530C-4496-92F2-3B96A5FB7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753" y="433287"/>
            <a:ext cx="1118673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B00D-876C-4841-9E41-35B4DD1F2F40}"/>
              </a:ext>
            </a:extLst>
          </p:cNvPr>
          <p:cNvSpPr txBox="1"/>
          <p:nvPr/>
        </p:nvSpPr>
        <p:spPr>
          <a:xfrm>
            <a:off x="521206" y="2016938"/>
            <a:ext cx="534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cs typeface="Segoe UI Semibold" panose="020B0702040204020203" pitchFamily="34" charset="0"/>
              </a:rPr>
              <a:t>Play</a:t>
            </a:r>
            <a:r>
              <a:rPr lang="en-US" sz="1400"/>
              <a:t> the two videos to see how you can transform your ink.</a:t>
            </a:r>
          </a:p>
        </p:txBody>
      </p:sp>
      <p:pic>
        <p:nvPicPr>
          <p:cNvPr id="4" name="Screen Recording 10" descr="example of ink conversion to powerpoint title ">
            <a:hlinkClick r:id="" action="ppaction://media"/>
            <a:extLst>
              <a:ext uri="{FF2B5EF4-FFF2-40B4-BE49-F238E27FC236}">
                <a16:creationId xmlns:a16="http://schemas.microsoft.com/office/drawing/2014/main" id="{8CF48CA1-9399-4DE0-9B1A-6BA6C1041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" y="2483070"/>
            <a:ext cx="5334000" cy="9405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86F90B-C75A-4BBA-BA62-34BC1F50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0248" flipH="1">
            <a:off x="5636950" y="1492555"/>
            <a:ext cx="1387648" cy="13599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C9FD9D-489C-4958-82F0-67509F980EA9}"/>
              </a:ext>
            </a:extLst>
          </p:cNvPr>
          <p:cNvSpPr txBox="1"/>
          <p:nvPr/>
        </p:nvSpPr>
        <p:spPr>
          <a:xfrm>
            <a:off x="533400" y="3843264"/>
            <a:ext cx="5384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Brainstorming a process or flow? Draw it! </a:t>
            </a:r>
          </a:p>
        </p:txBody>
      </p:sp>
      <p:pic>
        <p:nvPicPr>
          <p:cNvPr id="80" name="Screen Recording 79" descr="ink to shape video example">
            <a:hlinkClick r:id="" action="ppaction://media"/>
            <a:extLst>
              <a:ext uri="{FF2B5EF4-FFF2-40B4-BE49-F238E27FC236}">
                <a16:creationId xmlns:a16="http://schemas.microsoft.com/office/drawing/2014/main" id="{E10E56C8-5349-411C-8228-C16A59A8C1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890" t="25139" r="15569" b="16835"/>
          <a:stretch/>
        </p:blipFill>
        <p:spPr>
          <a:xfrm>
            <a:off x="560513" y="4257165"/>
            <a:ext cx="5279774" cy="1966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ED49E95-2A5F-4806-A3DA-10EA19E59729}"/>
              </a:ext>
            </a:extLst>
          </p:cNvPr>
          <p:cNvSpPr txBox="1"/>
          <p:nvPr/>
        </p:nvSpPr>
        <p:spPr>
          <a:xfrm>
            <a:off x="506288" y="1452578"/>
            <a:ext cx="533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cs typeface="Segoe UI Semibold" panose="020B0702040204020203" pitchFamily="34" charset="0"/>
              </a:rPr>
              <a:t>More on converting your ink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3F886-DB4B-4D39-9654-3543319DABA9}"/>
              </a:ext>
            </a:extLst>
          </p:cNvPr>
          <p:cNvSpPr txBox="1"/>
          <p:nvPr/>
        </p:nvSpPr>
        <p:spPr>
          <a:xfrm>
            <a:off x="7598815" y="2016938"/>
            <a:ext cx="3921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accent2"/>
                </a:solidFill>
              </a:rPr>
              <a:t>Tip: </a:t>
            </a:r>
            <a:r>
              <a:rPr lang="en-US" sz="1400"/>
              <a:t>You can convert your ink whenever you see the </a:t>
            </a:r>
            <a:r>
              <a:rPr lang="en-US" sz="1400" b="1">
                <a:cs typeface="Segoe UI Semibold" panose="020B0702040204020203" pitchFamily="34" charset="0"/>
              </a:rPr>
              <a:t>lightning bolt</a:t>
            </a:r>
            <a:r>
              <a:rPr lang="en-US" sz="1400"/>
              <a:t>! </a:t>
            </a:r>
          </a:p>
        </p:txBody>
      </p:sp>
      <p:sp>
        <p:nvSpPr>
          <p:cNvPr id="43" name="Text Box 16">
            <a:extLst>
              <a:ext uri="{FF2B5EF4-FFF2-40B4-BE49-F238E27FC236}">
                <a16:creationId xmlns:a16="http://schemas.microsoft.com/office/drawing/2014/main" id="{19BEE406-1ABC-486F-8FF4-E1FE3BF6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32630" y="2972628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sz="1200" b="1" kern="1000" spc="100">
                <a:solidFill>
                  <a:srgbClr val="D24726"/>
                </a:solidFill>
                <a:ea typeface="SimHei" panose="02010609060101010101" pitchFamily="49" charset="-122"/>
                <a:cs typeface="Times New Roman" panose="02020603050405020304" pitchFamily="18" charset="0"/>
              </a:rPr>
              <a:t>PLAY ME</a:t>
            </a:r>
            <a:endParaRPr lang="en-US" sz="1200" b="1" kern="1400">
              <a:solidFill>
                <a:srgbClr val="D24726"/>
              </a:solidFill>
              <a:effectLst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 descr="alternate options ink conversion example">
            <a:extLst>
              <a:ext uri="{FF2B5EF4-FFF2-40B4-BE49-F238E27FC236}">
                <a16:creationId xmlns:a16="http://schemas.microsoft.com/office/drawing/2014/main" id="{A73278F2-EBDF-44D2-A719-4C2A286E3B9E}"/>
              </a:ext>
            </a:extLst>
          </p:cNvPr>
          <p:cNvSpPr txBox="1"/>
          <p:nvPr/>
        </p:nvSpPr>
        <p:spPr>
          <a:xfrm>
            <a:off x="7598815" y="3843264"/>
            <a:ext cx="4032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Were you surprised by the conversion? See alternate option by clicking the “…” option. 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1ABE8B24-B262-6B49-9164-7DA7A880F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32630" y="5792528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sz="1200" b="1" kern="1000" spc="100">
                <a:solidFill>
                  <a:srgbClr val="D24726"/>
                </a:solidFill>
                <a:ea typeface="SimHei" panose="02010609060101010101" pitchFamily="49" charset="-122"/>
                <a:cs typeface="Times New Roman" panose="02020603050405020304" pitchFamily="18" charset="0"/>
              </a:rPr>
              <a:t>PLAY ME</a:t>
            </a:r>
            <a:endParaRPr lang="en-US" sz="1200" b="1" kern="1400">
              <a:solidFill>
                <a:srgbClr val="D24726"/>
              </a:solidFill>
              <a:effectLst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CD2BCF-79AE-C04D-B326-C5DCEC680692}"/>
              </a:ext>
            </a:extLst>
          </p:cNvPr>
          <p:cNvSpPr txBox="1"/>
          <p:nvPr/>
        </p:nvSpPr>
        <p:spPr>
          <a:xfrm>
            <a:off x="5924241" y="3069448"/>
            <a:ext cx="1190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Try it above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548940-4C32-B540-B814-344C2EC29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653770" y="2676718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ightning bolt icon">
            <a:extLst>
              <a:ext uri="{FF2B5EF4-FFF2-40B4-BE49-F238E27FC236}">
                <a16:creationId xmlns:a16="http://schemas.microsoft.com/office/drawing/2014/main" id="{E13B0821-D2A4-0046-A0F8-FDE29B2BAC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0930" y="2827678"/>
            <a:ext cx="457200" cy="457200"/>
          </a:xfrm>
          <a:prstGeom prst="rect">
            <a:avLst/>
          </a:prstGeom>
        </p:spPr>
      </p:pic>
      <p:pic>
        <p:nvPicPr>
          <p:cNvPr id="10" name="Picture 9" descr="screenshot of shape options">
            <a:extLst>
              <a:ext uri="{FF2B5EF4-FFF2-40B4-BE49-F238E27FC236}">
                <a16:creationId xmlns:a16="http://schemas.microsoft.com/office/drawing/2014/main" id="{01F02176-5EAE-B441-9A62-F576F7BEE8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66" t="9171" b="6142"/>
          <a:stretch/>
        </p:blipFill>
        <p:spPr>
          <a:xfrm>
            <a:off x="7507111" y="4427911"/>
            <a:ext cx="4267398" cy="17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2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E5B6-9B36-446E-A4EA-C457E901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96" y="423308"/>
            <a:ext cx="11182604" cy="555554"/>
          </a:xfrm>
        </p:spPr>
        <p:txBody>
          <a:bodyPr/>
          <a:lstStyle/>
          <a:p>
            <a:r>
              <a:rPr lang="en-US" dirty="0"/>
              <a:t>Let’s get it straight!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F8EBF86-9D43-4270-A597-CDBACFB8B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/>
              <p14:nvPr/>
            </p14:nvContentPartPr>
            <p14:xfrm>
              <a:off x="10709429" y="5101463"/>
              <a:ext cx="360" cy="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F8EBF86-9D43-4270-A597-CDBACFB8B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6429" y="5040886"/>
                <a:ext cx="126000" cy="12980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Oval 17" descr="Small circle">
            <a:extLst>
              <a:ext uri="{FF2B5EF4-FFF2-40B4-BE49-F238E27FC236}">
                <a16:creationId xmlns:a16="http://schemas.microsoft.com/office/drawing/2014/main" id="{47C67AE9-63A5-4C4E-BDAC-F2B48225762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42164" y="145220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 descr="Number 1">
            <a:extLst>
              <a:ext uri="{FF2B5EF4-FFF2-40B4-BE49-F238E27FC236}">
                <a16:creationId xmlns:a16="http://schemas.microsoft.com/office/drawing/2014/main" id="{44029E82-A1C1-4F0B-8094-4C42C3902279}"/>
              </a:ext>
            </a:extLst>
          </p:cNvPr>
          <p:cNvSpPr txBox="1"/>
          <p:nvPr/>
        </p:nvSpPr>
        <p:spPr bwMode="blackWhite">
          <a:xfrm>
            <a:off x="470521" y="148370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C3BA979D-3863-4FA1-9F67-0EAA7FBA2D5B}"/>
              </a:ext>
            </a:extLst>
          </p:cNvPr>
          <p:cNvSpPr txBox="1">
            <a:spLocks/>
          </p:cNvSpPr>
          <p:nvPr/>
        </p:nvSpPr>
        <p:spPr>
          <a:xfrm>
            <a:off x="1059999" y="1451512"/>
            <a:ext cx="2743200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On the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Draw</a:t>
            </a:r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 tab select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Ruler</a:t>
            </a:r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, and use two fingers to adjust the angle of the ruler.</a:t>
            </a:r>
          </a:p>
        </p:txBody>
      </p:sp>
      <p:sp>
        <p:nvSpPr>
          <p:cNvPr id="23" name="Oval 22" descr="Small circle">
            <a:extLst>
              <a:ext uri="{FF2B5EF4-FFF2-40B4-BE49-F238E27FC236}">
                <a16:creationId xmlns:a16="http://schemas.microsoft.com/office/drawing/2014/main" id="{54CB0661-3C5F-4B68-85DA-60806FFB6B9F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4422822" y="145220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 descr="Number 2">
            <a:extLst>
              <a:ext uri="{FF2B5EF4-FFF2-40B4-BE49-F238E27FC236}">
                <a16:creationId xmlns:a16="http://schemas.microsoft.com/office/drawing/2014/main" id="{15F983CA-918B-4053-9416-B885D9895D6A}"/>
              </a:ext>
            </a:extLst>
          </p:cNvPr>
          <p:cNvSpPr txBox="1"/>
          <p:nvPr/>
        </p:nvSpPr>
        <p:spPr bwMode="blackWhite">
          <a:xfrm>
            <a:off x="4348651" y="1470567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77F928F9-1130-4F0C-A040-2FC117CA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Oval 26" descr="Small circle">
            <a:extLst>
              <a:ext uri="{FF2B5EF4-FFF2-40B4-BE49-F238E27FC236}">
                <a16:creationId xmlns:a16="http://schemas.microsoft.com/office/drawing/2014/main" id="{CF6F62A0-C2FC-405F-B378-952028108D5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8283492" y="145220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 descr="Number 3">
            <a:extLst>
              <a:ext uri="{FF2B5EF4-FFF2-40B4-BE49-F238E27FC236}">
                <a16:creationId xmlns:a16="http://schemas.microsoft.com/office/drawing/2014/main" id="{18302ACC-8766-45B5-88C0-6942943C4263}"/>
              </a:ext>
            </a:extLst>
          </p:cNvPr>
          <p:cNvSpPr txBox="1"/>
          <p:nvPr/>
        </p:nvSpPr>
        <p:spPr bwMode="blackWhite">
          <a:xfrm>
            <a:off x="8209321" y="1465210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 descr="arrow">
                <a:extLst>
                  <a:ext uri="{FF2B5EF4-FFF2-40B4-BE49-F238E27FC236}">
                    <a16:creationId xmlns:a16="http://schemas.microsoft.com/office/drawing/2014/main" id="{939DC810-E5A8-4D69-90CC-F60026CCF0AB}"/>
                  </a:ext>
                </a:extLst>
              </p14:cNvPr>
              <p14:cNvContentPartPr/>
              <p14:nvPr/>
            </p14:nvContentPartPr>
            <p14:xfrm>
              <a:off x="618542" y="4351837"/>
              <a:ext cx="8002440" cy="360"/>
            </p14:xfrm>
          </p:contentPart>
        </mc:Choice>
        <mc:Fallback xmlns="">
          <p:pic>
            <p:nvPicPr>
              <p:cNvPr id="15" name="Ink 14" descr="arrow">
                <a:extLst>
                  <a:ext uri="{FF2B5EF4-FFF2-40B4-BE49-F238E27FC236}">
                    <a16:creationId xmlns:a16="http://schemas.microsoft.com/office/drawing/2014/main" id="{939DC810-E5A8-4D69-90CC-F60026CCF0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542" y="4315837"/>
                <a:ext cx="807408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ruler">
            <a:extLst>
              <a:ext uri="{FF2B5EF4-FFF2-40B4-BE49-F238E27FC236}">
                <a16:creationId xmlns:a16="http://schemas.microsoft.com/office/drawing/2014/main" id="{712FFE36-0D44-4997-8A65-633FCD4C0F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968"/>
          <a:stretch/>
        </p:blipFill>
        <p:spPr>
          <a:xfrm>
            <a:off x="0" y="3758479"/>
            <a:ext cx="12263603" cy="863864"/>
          </a:xfrm>
          <a:prstGeom prst="rect">
            <a:avLst/>
          </a:prstGeom>
        </p:spPr>
      </p:pic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6E9CAD34-7767-4A5C-BED1-D898F3462B01}"/>
              </a:ext>
            </a:extLst>
          </p:cNvPr>
          <p:cNvSpPr txBox="1">
            <a:spLocks/>
          </p:cNvSpPr>
          <p:nvPr/>
        </p:nvSpPr>
        <p:spPr>
          <a:xfrm>
            <a:off x="4920669" y="1450869"/>
            <a:ext cx="2743200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Draw perfectly straight lines between two points.</a:t>
            </a:r>
          </a:p>
        </p:txBody>
      </p:sp>
      <p:sp>
        <p:nvSpPr>
          <p:cNvPr id="29" name="Content Placeholder 17">
            <a:extLst>
              <a:ext uri="{FF2B5EF4-FFF2-40B4-BE49-F238E27FC236}">
                <a16:creationId xmlns:a16="http://schemas.microsoft.com/office/drawing/2014/main" id="{E3E3B0F2-52EF-4828-B878-D3D3F6A5EB33}"/>
              </a:ext>
            </a:extLst>
          </p:cNvPr>
          <p:cNvSpPr txBox="1">
            <a:spLocks/>
          </p:cNvSpPr>
          <p:nvPr/>
        </p:nvSpPr>
        <p:spPr>
          <a:xfrm>
            <a:off x="8781339" y="1450869"/>
            <a:ext cx="2743200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Align your shapes to clean up your presentation.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98B6B2-0FE5-4C8C-AB70-F11519886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/>
              <p14:nvPr/>
            </p14:nvContentPartPr>
            <p14:xfrm>
              <a:off x="1188421" y="3805470"/>
              <a:ext cx="7487987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98B6B2-0FE5-4C8C-AB70-F11519886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2421" y="3769470"/>
                <a:ext cx="7559627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BE576A-1828-4913-AC65-E2A778087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/>
              <p14:nvPr/>
            </p14:nvContentPartPr>
            <p14:xfrm rot="2478874">
              <a:off x="8454496" y="3700919"/>
              <a:ext cx="2790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BE576A-1828-4913-AC65-E2A778087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2478874">
                <a:off x="8418542" y="3664919"/>
                <a:ext cx="350548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0C74C1-FB92-4A8A-A511-F3875765B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/>
              <p14:nvPr/>
            </p14:nvContentPartPr>
            <p14:xfrm rot="19096241">
              <a:off x="8456618" y="3918347"/>
              <a:ext cx="251584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0C74C1-FB92-4A8A-A511-F3875765B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9096241">
                <a:off x="8420677" y="3882347"/>
                <a:ext cx="323106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3B1D428B-6A23-466A-8028-127942F8F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44977" y="2386230"/>
            <a:ext cx="731520" cy="731520"/>
          </a:xfrm>
          <a:prstGeom prst="ellipse">
            <a:avLst/>
          </a:prstGeom>
          <a:solidFill>
            <a:srgbClr val="F3F2F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uler icon">
            <a:extLst>
              <a:ext uri="{FF2B5EF4-FFF2-40B4-BE49-F238E27FC236}">
                <a16:creationId xmlns:a16="http://schemas.microsoft.com/office/drawing/2014/main" id="{BD7B06CA-70C0-D84A-91B6-6608FC9C72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2137" y="252304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lkboard image">
            <a:extLst>
              <a:ext uri="{FF2B5EF4-FFF2-40B4-BE49-F238E27FC236}">
                <a16:creationId xmlns:a16="http://schemas.microsoft.com/office/drawing/2014/main" id="{75F3ADE8-E872-B446-BD3E-DC4B68C7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59" y="1445269"/>
            <a:ext cx="4389041" cy="511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4130A-EDE3-4634-BDF1-A03E204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Powerful presentations </a:t>
            </a:r>
          </a:p>
        </p:txBody>
      </p:sp>
      <p:sp>
        <p:nvSpPr>
          <p:cNvPr id="5" name="Oval 4" descr="Small circle">
            <a:extLst>
              <a:ext uri="{FF2B5EF4-FFF2-40B4-BE49-F238E27FC236}">
                <a16:creationId xmlns:a16="http://schemas.microsoft.com/office/drawing/2014/main" id="{1F272207-CE6C-4A8F-AD80-260C76405F87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40109" y="1939123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 descr="Number 1">
            <a:extLst>
              <a:ext uri="{FF2B5EF4-FFF2-40B4-BE49-F238E27FC236}">
                <a16:creationId xmlns:a16="http://schemas.microsoft.com/office/drawing/2014/main" id="{C64A20B2-9435-4395-BA1E-4ED0AA599557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33400" y="196919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A4BA1E86-3074-4FCD-8BBF-854B94C9CCCD}"/>
              </a:ext>
            </a:extLst>
          </p:cNvPr>
          <p:cNvSpPr txBox="1">
            <a:spLocks/>
          </p:cNvSpPr>
          <p:nvPr/>
        </p:nvSpPr>
        <p:spPr>
          <a:xfrm>
            <a:off x="1030423" y="1981960"/>
            <a:ext cx="4836977" cy="61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While authoring your slides, select the ink you’d like to replay. Navigate to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Animations</a:t>
            </a:r>
            <a:r>
              <a:rPr lang="en-US" sz="1400">
                <a:solidFill>
                  <a:schemeClr val="tx1"/>
                </a:solidFill>
                <a:cs typeface="Segoe UI"/>
              </a:rPr>
              <a:t> &gt; </a:t>
            </a:r>
            <a:r>
              <a:rPr lang="en-US" sz="1400" b="1">
                <a:solidFill>
                  <a:schemeClr val="tx1"/>
                </a:solidFill>
                <a:cs typeface="Segoe UI Semibold" panose="020B0702040204020203" pitchFamily="34" charset="0"/>
              </a:rPr>
              <a:t>Replay</a:t>
            </a:r>
            <a:r>
              <a:rPr lang="en-US" sz="1400">
                <a:solidFill>
                  <a:schemeClr val="tx1"/>
                </a:solidFill>
                <a:cs typeface="Segoe UI"/>
              </a:rPr>
              <a:t>.</a:t>
            </a:r>
          </a:p>
        </p:txBody>
      </p:sp>
      <p:sp>
        <p:nvSpPr>
          <p:cNvPr id="9" name="Oval 8" descr="Small circle">
            <a:extLst>
              <a:ext uri="{FF2B5EF4-FFF2-40B4-BE49-F238E27FC236}">
                <a16:creationId xmlns:a16="http://schemas.microsoft.com/office/drawing/2014/main" id="{C1EFF93A-C215-4D53-A92B-41350FCBBCAB}"/>
              </a:ext>
            </a:extLst>
          </p:cNvPr>
          <p:cNvSpPr/>
          <p:nvPr/>
        </p:nvSpPr>
        <p:spPr bwMode="blackWhite">
          <a:xfrm>
            <a:off x="545872" y="4221779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 descr="Number 2">
            <a:extLst>
              <a:ext uri="{FF2B5EF4-FFF2-40B4-BE49-F238E27FC236}">
                <a16:creationId xmlns:a16="http://schemas.microsoft.com/office/drawing/2014/main" id="{30ED37D4-FB45-45A6-85BF-D12FA6ED2B13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40109" y="4242000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1D2D74-F30E-4E0F-9C8A-36A7DD60BD0A}"/>
              </a:ext>
            </a:extLst>
          </p:cNvPr>
          <p:cNvSpPr txBox="1">
            <a:spLocks/>
          </p:cNvSpPr>
          <p:nvPr/>
        </p:nvSpPr>
        <p:spPr>
          <a:xfrm>
            <a:off x="539497" y="1469332"/>
            <a:ext cx="5327904" cy="34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/>
              <a:t>Bring your ink to life in presentations! </a:t>
            </a:r>
          </a:p>
        </p:txBody>
      </p:sp>
      <p:grpSp>
        <p:nvGrpSpPr>
          <p:cNvPr id="54" name="Group 53" descr="Ink of the letter f">
            <a:extLst>
              <a:ext uri="{FF2B5EF4-FFF2-40B4-BE49-F238E27FC236}">
                <a16:creationId xmlns:a16="http://schemas.microsoft.com/office/drawing/2014/main" id="{12171835-CAEA-48A7-BA83-849F39C3E616}"/>
              </a:ext>
            </a:extLst>
          </p:cNvPr>
          <p:cNvGrpSpPr/>
          <p:nvPr/>
        </p:nvGrpSpPr>
        <p:grpSpPr>
          <a:xfrm>
            <a:off x="8437967" y="1716479"/>
            <a:ext cx="116640" cy="295560"/>
            <a:chOff x="6125347" y="1474285"/>
            <a:chExt cx="1166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06DBE0-7BD5-4BB2-9D70-7EE89012E8D1}"/>
                    </a:ext>
                  </a:extLst>
                </p14:cNvPr>
                <p14:cNvContentPartPr/>
                <p14:nvPr/>
              </p14:nvContentPartPr>
              <p14:xfrm>
                <a:off x="6129307" y="1511005"/>
                <a:ext cx="47160" cy="258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06DBE0-7BD5-4BB2-9D70-7EE89012E8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1307" y="1493030"/>
                  <a:ext cx="82800" cy="294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3F2C0C-3D5D-400F-B294-A6D0611D2C65}"/>
                    </a:ext>
                  </a:extLst>
                </p14:cNvPr>
                <p14:cNvContentPartPr/>
                <p14:nvPr/>
              </p14:nvContentPartPr>
              <p14:xfrm>
                <a:off x="6125347" y="1474285"/>
                <a:ext cx="105480" cy="6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3F2C0C-3D5D-400F-B294-A6D0611D2C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07285" y="1456285"/>
                  <a:ext cx="141242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4774172-EFA0-488B-ADFA-16AD08CF871F}"/>
                    </a:ext>
                  </a:extLst>
                </p14:cNvPr>
                <p14:cNvContentPartPr/>
                <p14:nvPr/>
              </p14:nvContentPartPr>
              <p14:xfrm>
                <a:off x="6159907" y="1595245"/>
                <a:ext cx="82080" cy="3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4774172-EFA0-488B-ADFA-16AD08CF87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41907" y="1577245"/>
                  <a:ext cx="1177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 descr="ink of the letter o">
                <a:extLst>
                  <a:ext uri="{FF2B5EF4-FFF2-40B4-BE49-F238E27FC236}">
                    <a16:creationId xmlns:a16="http://schemas.microsoft.com/office/drawing/2014/main" id="{93309892-F76C-4C26-856A-7DC4F8724219}"/>
                  </a:ext>
                </a:extLst>
              </p14:cNvPr>
              <p14:cNvContentPartPr/>
              <p14:nvPr/>
            </p14:nvContentPartPr>
            <p14:xfrm>
              <a:off x="8639927" y="1744559"/>
              <a:ext cx="136440" cy="262440"/>
            </p14:xfrm>
          </p:contentPart>
        </mc:Choice>
        <mc:Fallback xmlns="">
          <p:pic>
            <p:nvPicPr>
              <p:cNvPr id="56" name="Ink 55" descr="ink of the letter o">
                <a:extLst>
                  <a:ext uri="{FF2B5EF4-FFF2-40B4-BE49-F238E27FC236}">
                    <a16:creationId xmlns:a16="http://schemas.microsoft.com/office/drawing/2014/main" id="{93309892-F76C-4C26-856A-7DC4F87242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21927" y="1726559"/>
                <a:ext cx="1720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 descr="ink of the letter i">
            <a:extLst>
              <a:ext uri="{FF2B5EF4-FFF2-40B4-BE49-F238E27FC236}">
                <a16:creationId xmlns:a16="http://schemas.microsoft.com/office/drawing/2014/main" id="{FBCF8640-E2D2-41FA-82DB-3792D9CF2217}"/>
              </a:ext>
            </a:extLst>
          </p:cNvPr>
          <p:cNvGrpSpPr/>
          <p:nvPr/>
        </p:nvGrpSpPr>
        <p:grpSpPr>
          <a:xfrm>
            <a:off x="8837567" y="1712519"/>
            <a:ext cx="58320" cy="276120"/>
            <a:chOff x="6524947" y="1470325"/>
            <a:chExt cx="58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B1F322-6B18-41F3-AF3B-338925F60240}"/>
                    </a:ext>
                  </a:extLst>
                </p14:cNvPr>
                <p14:cNvContentPartPr/>
                <p14:nvPr/>
              </p14:nvContentPartPr>
              <p14:xfrm>
                <a:off x="6541147" y="1527565"/>
                <a:ext cx="42120" cy="21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B1F322-6B18-41F3-AF3B-338925F602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3300" y="1509565"/>
                  <a:ext cx="77458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ADF973A-FBF6-4CC7-B9B2-488E12FB26DB}"/>
                    </a:ext>
                  </a:extLst>
                </p14:cNvPr>
                <p14:cNvContentPartPr/>
                <p14:nvPr/>
              </p14:nvContentPartPr>
              <p14:xfrm>
                <a:off x="6524947" y="1470325"/>
                <a:ext cx="1440" cy="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ADF973A-FBF6-4CC7-B9B2-488E12FB26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06947" y="1452325"/>
                  <a:ext cx="370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 descr="ink of the letter l">
                <a:extLst>
                  <a:ext uri="{FF2B5EF4-FFF2-40B4-BE49-F238E27FC236}">
                    <a16:creationId xmlns:a16="http://schemas.microsoft.com/office/drawing/2014/main" id="{66CC8F5B-4048-49B9-9EA8-3747DDB8B4AD}"/>
                  </a:ext>
                </a:extLst>
              </p14:cNvPr>
              <p14:cNvContentPartPr/>
              <p14:nvPr/>
            </p14:nvContentPartPr>
            <p14:xfrm>
              <a:off x="8954927" y="1744919"/>
              <a:ext cx="211680" cy="228960"/>
            </p14:xfrm>
          </p:contentPart>
        </mc:Choice>
        <mc:Fallback xmlns="">
          <p:pic>
            <p:nvPicPr>
              <p:cNvPr id="60" name="Ink 59" descr="ink of the letter l">
                <a:extLst>
                  <a:ext uri="{FF2B5EF4-FFF2-40B4-BE49-F238E27FC236}">
                    <a16:creationId xmlns:a16="http://schemas.microsoft.com/office/drawing/2014/main" id="{66CC8F5B-4048-49B9-9EA8-3747DDB8B4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36927" y="1726919"/>
                <a:ext cx="2473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 descr="ink of the word method">
            <a:extLst>
              <a:ext uri="{FF2B5EF4-FFF2-40B4-BE49-F238E27FC236}">
                <a16:creationId xmlns:a16="http://schemas.microsoft.com/office/drawing/2014/main" id="{99A9FD4C-23E7-46E0-A2D4-B1F39D3E2405}"/>
              </a:ext>
            </a:extLst>
          </p:cNvPr>
          <p:cNvGrpSpPr/>
          <p:nvPr/>
        </p:nvGrpSpPr>
        <p:grpSpPr>
          <a:xfrm>
            <a:off x="9329327" y="1657799"/>
            <a:ext cx="1002960" cy="297000"/>
            <a:chOff x="7016707" y="1415605"/>
            <a:chExt cx="100296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EDEB2C-4041-40FF-A34A-9A03AADC8ED1}"/>
                    </a:ext>
                  </a:extLst>
                </p14:cNvPr>
                <p14:cNvContentPartPr/>
                <p14:nvPr/>
              </p14:nvContentPartPr>
              <p14:xfrm>
                <a:off x="7016707" y="1527565"/>
                <a:ext cx="196920" cy="170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EDEB2C-4041-40FF-A34A-9A03AADC8E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98707" y="1509565"/>
                  <a:ext cx="232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AAF0ADE-C0ED-44B0-82A9-BF2EB59D9138}"/>
                    </a:ext>
                  </a:extLst>
                </p14:cNvPr>
                <p14:cNvContentPartPr/>
                <p14:nvPr/>
              </p14:nvContentPartPr>
              <p14:xfrm>
                <a:off x="7261147" y="1527925"/>
                <a:ext cx="11268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AAF0ADE-C0ED-44B0-82A9-BF2EB59D91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43089" y="1509925"/>
                  <a:ext cx="148434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0E1370-FF39-471D-9EEE-D52E97075F6B}"/>
                    </a:ext>
                  </a:extLst>
                </p14:cNvPr>
                <p14:cNvContentPartPr/>
                <p14:nvPr/>
              </p14:nvContentPartPr>
              <p14:xfrm>
                <a:off x="7426027" y="1451965"/>
                <a:ext cx="21960" cy="23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0E1370-FF39-471D-9EEE-D52E97075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8027" y="1433965"/>
                  <a:ext cx="57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A96019-8F58-40A6-A42F-7BA4A7DF6DAB}"/>
                    </a:ext>
                  </a:extLst>
                </p14:cNvPr>
                <p14:cNvContentPartPr/>
                <p14:nvPr/>
              </p14:nvContentPartPr>
              <p14:xfrm>
                <a:off x="7397227" y="1534045"/>
                <a:ext cx="112680" cy="43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A96019-8F58-40A6-A42F-7BA4A7DF6D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79227" y="1516045"/>
                  <a:ext cx="148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197D86-5BB1-4652-8990-D7A26C92E610}"/>
                    </a:ext>
                  </a:extLst>
                </p14:cNvPr>
                <p14:cNvContentPartPr/>
                <p14:nvPr/>
              </p14:nvContentPartPr>
              <p14:xfrm>
                <a:off x="7527547" y="1456645"/>
                <a:ext cx="123480" cy="249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197D86-5BB1-4652-8990-D7A26C92E6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09547" y="1438645"/>
                  <a:ext cx="159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309D21-25D3-4C47-808B-9AC8649D1957}"/>
                    </a:ext>
                  </a:extLst>
                </p14:cNvPr>
                <p14:cNvContentPartPr/>
                <p14:nvPr/>
              </p14:nvContentPartPr>
              <p14:xfrm>
                <a:off x="7709707" y="1527925"/>
                <a:ext cx="122760" cy="171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309D21-25D3-4C47-808B-9AC8649D19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91707" y="1509925"/>
                  <a:ext cx="158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BE31F9-1521-4333-B5D0-59CAB726ECA1}"/>
                    </a:ext>
                  </a:extLst>
                </p14:cNvPr>
                <p14:cNvContentPartPr/>
                <p14:nvPr/>
              </p14:nvContentPartPr>
              <p14:xfrm>
                <a:off x="7881787" y="1520365"/>
                <a:ext cx="9828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BE31F9-1521-4333-B5D0-59CAB726EC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63787" y="1502365"/>
                  <a:ext cx="133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649BB4-95B4-4473-A5BE-104883F7E97B}"/>
                    </a:ext>
                  </a:extLst>
                </p14:cNvPr>
                <p14:cNvContentPartPr/>
                <p14:nvPr/>
              </p14:nvContentPartPr>
              <p14:xfrm>
                <a:off x="7967107" y="1415605"/>
                <a:ext cx="52560" cy="27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649BB4-95B4-4473-A5BE-104883F7E9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9107" y="1397605"/>
                  <a:ext cx="882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 descr="ink of colon">
            <a:extLst>
              <a:ext uri="{FF2B5EF4-FFF2-40B4-BE49-F238E27FC236}">
                <a16:creationId xmlns:a16="http://schemas.microsoft.com/office/drawing/2014/main" id="{304585CD-F12B-4A11-8729-18BF4CD62059}"/>
              </a:ext>
            </a:extLst>
          </p:cNvPr>
          <p:cNvGrpSpPr/>
          <p:nvPr/>
        </p:nvGrpSpPr>
        <p:grpSpPr>
          <a:xfrm>
            <a:off x="10440003" y="1770059"/>
            <a:ext cx="18720" cy="110880"/>
            <a:chOff x="8127383" y="1527865"/>
            <a:chExt cx="1872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BBCD6C-B5DC-464C-A96F-5C6854066B5F}"/>
                    </a:ext>
                  </a:extLst>
                </p14:cNvPr>
                <p14:cNvContentPartPr/>
                <p14:nvPr/>
              </p14:nvContentPartPr>
              <p14:xfrm>
                <a:off x="8127383" y="1527865"/>
                <a:ext cx="12960" cy="14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BBCD6C-B5DC-464C-A96F-5C6854066B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09383" y="1509865"/>
                  <a:ext cx="48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DA1122-6820-4E71-A132-C74DC3C069CD}"/>
                    </a:ext>
                  </a:extLst>
                </p14:cNvPr>
                <p14:cNvContentPartPr/>
                <p14:nvPr/>
              </p14:nvContentPartPr>
              <p14:xfrm>
                <a:off x="8136743" y="1629025"/>
                <a:ext cx="9360" cy="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DA1122-6820-4E71-A132-C74DC3C069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18743" y="1611025"/>
                  <a:ext cx="450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 descr="ink of the equation (x+3)">
            <a:extLst>
              <a:ext uri="{FF2B5EF4-FFF2-40B4-BE49-F238E27FC236}">
                <a16:creationId xmlns:a16="http://schemas.microsoft.com/office/drawing/2014/main" id="{11B1D04F-3067-4F41-8AEF-3BD09B0487CD}"/>
              </a:ext>
            </a:extLst>
          </p:cNvPr>
          <p:cNvGrpSpPr/>
          <p:nvPr/>
        </p:nvGrpSpPr>
        <p:grpSpPr>
          <a:xfrm>
            <a:off x="8157670" y="3338709"/>
            <a:ext cx="1285876" cy="457071"/>
            <a:chOff x="7597697" y="3095942"/>
            <a:chExt cx="1285876" cy="4570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FBC237-A0FA-4567-9B97-C578C81C91DC}"/>
                    </a:ext>
                  </a:extLst>
                </p14:cNvPr>
                <p14:cNvContentPartPr/>
                <p14:nvPr/>
              </p14:nvContentPartPr>
              <p14:xfrm>
                <a:off x="7597697" y="3140707"/>
                <a:ext cx="149037" cy="412306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FBC237-A0FA-4567-9B97-C578C81C91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79697" y="3122702"/>
                  <a:ext cx="184676" cy="447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D3C7F2-1855-4498-889D-86FF0FECD0D9}"/>
                    </a:ext>
                  </a:extLst>
                </p14:cNvPr>
                <p14:cNvContentPartPr/>
                <p14:nvPr/>
              </p14:nvContentPartPr>
              <p14:xfrm>
                <a:off x="7869343" y="3242802"/>
                <a:ext cx="153369" cy="244243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D3C7F2-1855-4498-889D-86FF0FECD0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51342" y="3224817"/>
                  <a:ext cx="189011" cy="279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DB250C-0171-40B5-8F60-C64FC4A60116}"/>
                    </a:ext>
                  </a:extLst>
                </p14:cNvPr>
                <p14:cNvContentPartPr/>
                <p14:nvPr/>
              </p14:nvContentPartPr>
              <p14:xfrm>
                <a:off x="7853746" y="3266362"/>
                <a:ext cx="210991" cy="190447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DB250C-0171-40B5-8F60-C64FC4A601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5774" y="3248361"/>
                  <a:ext cx="246576" cy="226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AA15A2-C5E2-432F-8B05-BAA0FDA7DD20}"/>
                    </a:ext>
                  </a:extLst>
                </p14:cNvPr>
                <p14:cNvContentPartPr/>
                <p14:nvPr/>
              </p14:nvContentPartPr>
              <p14:xfrm>
                <a:off x="8260998" y="3256545"/>
                <a:ext cx="37259" cy="17631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AA15A2-C5E2-432F-8B05-BAA0FDA7DD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3085" y="3238554"/>
                  <a:ext cx="72727" cy="21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0E9BB9-829B-4A4F-8535-3F560B424A91}"/>
                    </a:ext>
                  </a:extLst>
                </p14:cNvPr>
                <p14:cNvContentPartPr/>
                <p14:nvPr/>
              </p14:nvContentPartPr>
              <p14:xfrm>
                <a:off x="8202509" y="3318980"/>
                <a:ext cx="159002" cy="482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0E9BB9-829B-4A4F-8535-3F560B424A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84522" y="3300958"/>
                  <a:ext cx="194616" cy="83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14955B-B915-4ACB-BD6E-B03A1CFF088B}"/>
                    </a:ext>
                  </a:extLst>
                </p14:cNvPr>
                <p14:cNvContentPartPr/>
                <p14:nvPr/>
              </p14:nvContentPartPr>
              <p14:xfrm>
                <a:off x="8465490" y="3191362"/>
                <a:ext cx="192795" cy="297647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14955B-B915-4ACB-BD6E-B03A1CFF08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47472" y="3173366"/>
                  <a:ext cx="228471" cy="33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F82035A-7013-4F9E-ACAE-50E1AD84ADDF}"/>
                    </a:ext>
                  </a:extLst>
                </p14:cNvPr>
                <p14:cNvContentPartPr/>
                <p14:nvPr/>
              </p14:nvContentPartPr>
              <p14:xfrm>
                <a:off x="8667816" y="3095942"/>
                <a:ext cx="215757" cy="413877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F82035A-7013-4F9E-ACAE-50E1AD84AD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9806" y="3077932"/>
                  <a:ext cx="251416" cy="4495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 descr="in of the equation (x+1)">
            <a:extLst>
              <a:ext uri="{FF2B5EF4-FFF2-40B4-BE49-F238E27FC236}">
                <a16:creationId xmlns:a16="http://schemas.microsoft.com/office/drawing/2014/main" id="{02638D58-9B82-4BFE-B2FA-D9E4BBCC8ACD}"/>
              </a:ext>
            </a:extLst>
          </p:cNvPr>
          <p:cNvGrpSpPr/>
          <p:nvPr/>
        </p:nvGrpSpPr>
        <p:grpSpPr>
          <a:xfrm>
            <a:off x="9635474" y="3320646"/>
            <a:ext cx="1118210" cy="511260"/>
            <a:chOff x="9075501" y="3077879"/>
            <a:chExt cx="1118210" cy="511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95EE34-87DC-4064-BFC8-D899D72AE94C}"/>
                    </a:ext>
                  </a:extLst>
                </p14:cNvPr>
                <p14:cNvContentPartPr/>
                <p14:nvPr/>
              </p14:nvContentPartPr>
              <p14:xfrm>
                <a:off x="9075501" y="3128926"/>
                <a:ext cx="158135" cy="420945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95EE34-87DC-4064-BFC8-D899D72AE9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57490" y="3110922"/>
                  <a:ext cx="193796" cy="456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807772-F9A6-46E1-A99F-F499973979B2}"/>
                    </a:ext>
                  </a:extLst>
                </p14:cNvPr>
                <p14:cNvContentPartPr/>
                <p14:nvPr/>
              </p14:nvContentPartPr>
              <p14:xfrm>
                <a:off x="9291258" y="3182722"/>
                <a:ext cx="144271" cy="25013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807772-F9A6-46E1-A99F-F499973979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73269" y="3164727"/>
                  <a:ext cx="179889" cy="285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334CCC-7429-4D85-8F25-4F3894BA49EC}"/>
                    </a:ext>
                  </a:extLst>
                </p14:cNvPr>
                <p14:cNvContentPartPr/>
                <p14:nvPr/>
              </p14:nvContentPartPr>
              <p14:xfrm>
                <a:off x="9296457" y="3227880"/>
                <a:ext cx="195394" cy="201834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334CCC-7429-4D85-8F25-4F3894BA49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78465" y="3209891"/>
                  <a:ext cx="231018" cy="237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678F8A-990E-4FD0-B205-4D50C7705E65}"/>
                    </a:ext>
                  </a:extLst>
                </p14:cNvPr>
                <p14:cNvContentPartPr/>
                <p14:nvPr/>
              </p14:nvContentPartPr>
              <p14:xfrm>
                <a:off x="9670349" y="3219634"/>
                <a:ext cx="38559" cy="178274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678F8A-990E-4FD0-B205-4D50C7705E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52498" y="3201627"/>
                  <a:ext cx="73905" cy="213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B1A04E-BBB1-4FD4-8558-A3ED9AF7BFE8}"/>
                    </a:ext>
                  </a:extLst>
                </p14:cNvPr>
                <p14:cNvContentPartPr/>
                <p14:nvPr/>
              </p14:nvContentPartPr>
              <p14:xfrm>
                <a:off x="9609694" y="3296205"/>
                <a:ext cx="200160" cy="25524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B1A04E-BBB1-4FD4-8558-A3ED9AF7BF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1694" y="3277974"/>
                  <a:ext cx="235800" cy="6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43F2A9-1CF0-476A-8FA6-51F85E8C102A}"/>
                    </a:ext>
                  </a:extLst>
                </p14:cNvPr>
                <p14:cNvContentPartPr/>
                <p14:nvPr/>
              </p14:nvContentPartPr>
              <p14:xfrm>
                <a:off x="9941995" y="3183900"/>
                <a:ext cx="25995" cy="221075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43F2A9-1CF0-476A-8FA6-51F85E8C10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23943" y="3165897"/>
                  <a:ext cx="61738" cy="256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0A770B-1BE2-40D4-A4BF-0B28618E20AB}"/>
                    </a:ext>
                  </a:extLst>
                </p14:cNvPr>
                <p14:cNvContentPartPr/>
                <p14:nvPr/>
              </p14:nvContentPartPr>
              <p14:xfrm>
                <a:off x="9945027" y="3077879"/>
                <a:ext cx="248684" cy="5112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0A770B-1BE2-40D4-A4BF-0B28618E20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27032" y="3059877"/>
                  <a:ext cx="284313" cy="5469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5" name="Ink 184" descr="ink of first arrow&#10;">
                <a:extLst>
                  <a:ext uri="{FF2B5EF4-FFF2-40B4-BE49-F238E27FC236}">
                    <a16:creationId xmlns:a16="http://schemas.microsoft.com/office/drawing/2014/main" id="{49AF4EBD-8CB1-49CD-B7B2-D5FC6A89BA6E}"/>
                  </a:ext>
                </a:extLst>
              </p14:cNvPr>
              <p14:cNvContentPartPr/>
              <p14:nvPr/>
            </p14:nvContentPartPr>
            <p14:xfrm>
              <a:off x="8514097" y="3139062"/>
              <a:ext cx="1333440" cy="250920"/>
            </p14:xfrm>
          </p:contentPart>
        </mc:Choice>
        <mc:Fallback xmlns="">
          <p:pic>
            <p:nvPicPr>
              <p:cNvPr id="185" name="Ink 184" descr="ink of first arrow&#10;">
                <a:extLst>
                  <a:ext uri="{FF2B5EF4-FFF2-40B4-BE49-F238E27FC236}">
                    <a16:creationId xmlns:a16="http://schemas.microsoft.com/office/drawing/2014/main" id="{49AF4EBD-8CB1-49CD-B7B2-D5FC6A89BA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05099" y="3130062"/>
                <a:ext cx="1351075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 descr="ink of first arrow&#10;">
                <a:extLst>
                  <a:ext uri="{FF2B5EF4-FFF2-40B4-BE49-F238E27FC236}">
                    <a16:creationId xmlns:a16="http://schemas.microsoft.com/office/drawing/2014/main" id="{6CDB68EB-6439-414A-86AD-408BEDA706CB}"/>
                  </a:ext>
                </a:extLst>
              </p14:cNvPr>
              <p14:cNvContentPartPr/>
              <p14:nvPr/>
            </p14:nvContentPartPr>
            <p14:xfrm>
              <a:off x="9798689" y="3296656"/>
              <a:ext cx="55440" cy="53280"/>
            </p14:xfrm>
          </p:contentPart>
        </mc:Choice>
        <mc:Fallback xmlns="">
          <p:pic>
            <p:nvPicPr>
              <p:cNvPr id="188" name="Ink 187" descr="ink of first arrow&#10;">
                <a:extLst>
                  <a:ext uri="{FF2B5EF4-FFF2-40B4-BE49-F238E27FC236}">
                    <a16:creationId xmlns:a16="http://schemas.microsoft.com/office/drawing/2014/main" id="{6CDB68EB-6439-414A-86AD-408BEDA706C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89689" y="3287595"/>
                <a:ext cx="73080" cy="7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 descr="ink of first arrow&#10;">
            <a:extLst>
              <a:ext uri="{FF2B5EF4-FFF2-40B4-BE49-F238E27FC236}">
                <a16:creationId xmlns:a16="http://schemas.microsoft.com/office/drawing/2014/main" id="{0E7E664A-4732-4FC5-8E3D-12437ECB3978}"/>
              </a:ext>
            </a:extLst>
          </p:cNvPr>
          <p:cNvGrpSpPr/>
          <p:nvPr/>
        </p:nvGrpSpPr>
        <p:grpSpPr>
          <a:xfrm>
            <a:off x="8501360" y="3353585"/>
            <a:ext cx="61920" cy="47520"/>
            <a:chOff x="7941387" y="3110818"/>
            <a:chExt cx="619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581B6C9-8F11-41C7-B715-482D7F2ACEB0}"/>
                    </a:ext>
                  </a:extLst>
                </p14:cNvPr>
                <p14:cNvContentPartPr/>
                <p14:nvPr/>
              </p14:nvContentPartPr>
              <p14:xfrm>
                <a:off x="7943907" y="3121258"/>
                <a:ext cx="720" cy="2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581B6C9-8F11-41C7-B715-482D7F2ACE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4907" y="3112258"/>
                  <a:ext cx="1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E32F164-FC76-4A04-A9FD-9DBB25028D7D}"/>
                    </a:ext>
                  </a:extLst>
                </p14:cNvPr>
                <p14:cNvContentPartPr/>
                <p14:nvPr/>
              </p14:nvContentPartPr>
              <p14:xfrm>
                <a:off x="7941387" y="3110818"/>
                <a:ext cx="61920" cy="47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E32F164-FC76-4A04-A9FD-9DBB25028D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32334" y="3101818"/>
                  <a:ext cx="79663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 descr="ink of the word first">
            <a:extLst>
              <a:ext uri="{FF2B5EF4-FFF2-40B4-BE49-F238E27FC236}">
                <a16:creationId xmlns:a16="http://schemas.microsoft.com/office/drawing/2014/main" id="{D3DB27C2-7574-4E67-8A85-4F343566FFBF}"/>
              </a:ext>
            </a:extLst>
          </p:cNvPr>
          <p:cNvGrpSpPr/>
          <p:nvPr/>
        </p:nvGrpSpPr>
        <p:grpSpPr>
          <a:xfrm>
            <a:off x="8813480" y="3029585"/>
            <a:ext cx="269640" cy="132480"/>
            <a:chOff x="8253507" y="2786818"/>
            <a:chExt cx="2696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0B84E0D-20CA-4198-B309-DD6ABBB00FBA}"/>
                    </a:ext>
                  </a:extLst>
                </p14:cNvPr>
                <p14:cNvContentPartPr/>
                <p14:nvPr/>
              </p14:nvContentPartPr>
              <p14:xfrm>
                <a:off x="8258907" y="2858098"/>
                <a:ext cx="14400" cy="6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0B84E0D-20CA-4198-B309-DD6ABBB00F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49907" y="2849098"/>
                  <a:ext cx="32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350A99-1B6D-4493-81D4-FA9EABD699C6}"/>
                    </a:ext>
                  </a:extLst>
                </p14:cNvPr>
                <p14:cNvContentPartPr/>
                <p14:nvPr/>
              </p14:nvContentPartPr>
              <p14:xfrm>
                <a:off x="8253507" y="2839738"/>
                <a:ext cx="33480" cy="2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350A99-1B6D-4493-81D4-FA9EABD699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44603" y="2830738"/>
                  <a:ext cx="50932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A0EC3C4-6DF5-4709-BD04-E35E4EEADDB0}"/>
                    </a:ext>
                  </a:extLst>
                </p14:cNvPr>
                <p14:cNvContentPartPr/>
                <p14:nvPr/>
              </p14:nvContentPartPr>
              <p14:xfrm>
                <a:off x="8258187" y="2863138"/>
                <a:ext cx="36360" cy="28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A0EC3C4-6DF5-4709-BD04-E35E4EEADD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9187" y="2854252"/>
                  <a:ext cx="54000" cy="45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4219D17-615E-4835-9EA4-4B0B3335DB31}"/>
                    </a:ext>
                  </a:extLst>
                </p14:cNvPr>
                <p14:cNvContentPartPr/>
                <p14:nvPr/>
              </p14:nvContentPartPr>
              <p14:xfrm>
                <a:off x="8319387" y="2845858"/>
                <a:ext cx="11160" cy="48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4219D17-615E-4835-9EA4-4B0B3335DB3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10387" y="2836858"/>
                  <a:ext cx="28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530C641-8E30-4C1C-9F90-31F82629E257}"/>
                    </a:ext>
                  </a:extLst>
                </p14:cNvPr>
                <p14:cNvContentPartPr/>
                <p14:nvPr/>
              </p14:nvContentPartPr>
              <p14:xfrm>
                <a:off x="8303907" y="2822458"/>
                <a:ext cx="720" cy="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530C641-8E30-4C1C-9F90-31F82629E2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94907" y="2813458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DE1C35B-5EB5-46DE-A41F-D618F1060755}"/>
                    </a:ext>
                  </a:extLst>
                </p14:cNvPr>
                <p14:cNvContentPartPr/>
                <p14:nvPr/>
              </p14:nvContentPartPr>
              <p14:xfrm>
                <a:off x="8351067" y="2814538"/>
                <a:ext cx="54360" cy="6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DE1C35B-5EB5-46DE-A41F-D618F10607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42067" y="2805538"/>
                  <a:ext cx="72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B809EE0-A736-495D-AEB1-1D5FCB8BAFAD}"/>
                    </a:ext>
                  </a:extLst>
                </p14:cNvPr>
                <p14:cNvContentPartPr/>
                <p14:nvPr/>
              </p14:nvContentPartPr>
              <p14:xfrm>
                <a:off x="8423067" y="2804458"/>
                <a:ext cx="39600" cy="55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B809EE0-A736-495D-AEB1-1D5FCB8BAF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14148" y="2795458"/>
                  <a:ext cx="57081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1DDD44-F0C6-44CA-A2A3-27FB97D9E695}"/>
                    </a:ext>
                  </a:extLst>
                </p14:cNvPr>
                <p14:cNvContentPartPr/>
                <p14:nvPr/>
              </p14:nvContentPartPr>
              <p14:xfrm>
                <a:off x="8501187" y="2795818"/>
                <a:ext cx="6120" cy="6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1DDD44-F0C6-44CA-A2A3-27FB97D9E6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92187" y="2786818"/>
                  <a:ext cx="23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E0C6E76-F5C5-4AE2-9C8B-6F5ADAE808C0}"/>
                    </a:ext>
                  </a:extLst>
                </p14:cNvPr>
                <p14:cNvContentPartPr/>
                <p14:nvPr/>
              </p14:nvContentPartPr>
              <p14:xfrm>
                <a:off x="8477787" y="2786818"/>
                <a:ext cx="45360" cy="12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E0C6E76-F5C5-4AE2-9C8B-6F5ADAE808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68787" y="2778075"/>
                  <a:ext cx="63000" cy="293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2" name="Ink 201" descr="ink of arrow for second item in solving the equation">
                <a:extLst>
                  <a:ext uri="{FF2B5EF4-FFF2-40B4-BE49-F238E27FC236}">
                    <a16:creationId xmlns:a16="http://schemas.microsoft.com/office/drawing/2014/main" id="{7685A776-C583-44D6-B05E-EC218DF5EDD9}"/>
                  </a:ext>
                </a:extLst>
              </p14:cNvPr>
              <p14:cNvContentPartPr/>
              <p14:nvPr/>
            </p14:nvContentPartPr>
            <p14:xfrm>
              <a:off x="8472527" y="2757866"/>
              <a:ext cx="1896480" cy="528480"/>
            </p14:xfrm>
          </p:contentPart>
        </mc:Choice>
        <mc:Fallback xmlns="">
          <p:pic>
            <p:nvPicPr>
              <p:cNvPr id="202" name="Ink 201" descr="ink of arrow for second item in solving the equation">
                <a:extLst>
                  <a:ext uri="{FF2B5EF4-FFF2-40B4-BE49-F238E27FC236}">
                    <a16:creationId xmlns:a16="http://schemas.microsoft.com/office/drawing/2014/main" id="{7685A776-C583-44D6-B05E-EC218DF5EDD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63529" y="2748866"/>
                <a:ext cx="1914117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3" name="Ink 202" descr="arrow end">
                <a:extLst>
                  <a:ext uri="{FF2B5EF4-FFF2-40B4-BE49-F238E27FC236}">
                    <a16:creationId xmlns:a16="http://schemas.microsoft.com/office/drawing/2014/main" id="{5DE133D0-4DC5-4CD3-B539-CCF118C270C7}"/>
                  </a:ext>
                </a:extLst>
              </p14:cNvPr>
              <p14:cNvContentPartPr/>
              <p14:nvPr/>
            </p14:nvContentPartPr>
            <p14:xfrm>
              <a:off x="10319327" y="3249986"/>
              <a:ext cx="76320" cy="47880"/>
            </p14:xfrm>
          </p:contentPart>
        </mc:Choice>
        <mc:Fallback xmlns="">
          <p:pic>
            <p:nvPicPr>
              <p:cNvPr id="203" name="Ink 202" descr="arrow end">
                <a:extLst>
                  <a:ext uri="{FF2B5EF4-FFF2-40B4-BE49-F238E27FC236}">
                    <a16:creationId xmlns:a16="http://schemas.microsoft.com/office/drawing/2014/main" id="{5DE133D0-4DC5-4CD3-B539-CCF118C270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10327" y="3240986"/>
                <a:ext cx="939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 descr="arrow end">
            <a:extLst>
              <a:ext uri="{FF2B5EF4-FFF2-40B4-BE49-F238E27FC236}">
                <a16:creationId xmlns:a16="http://schemas.microsoft.com/office/drawing/2014/main" id="{2F2ECEF1-DE2C-412E-9093-A91BFD38FFAB}"/>
              </a:ext>
            </a:extLst>
          </p:cNvPr>
          <p:cNvGrpSpPr/>
          <p:nvPr/>
        </p:nvGrpSpPr>
        <p:grpSpPr>
          <a:xfrm>
            <a:off x="8439407" y="3204986"/>
            <a:ext cx="87480" cy="41040"/>
            <a:chOff x="7879434" y="2962219"/>
            <a:chExt cx="8748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D56DF32-4E11-45AE-8D83-757117A8A9D3}"/>
                    </a:ext>
                  </a:extLst>
                </p14:cNvPr>
                <p14:cNvContentPartPr/>
                <p14:nvPr/>
              </p14:nvContentPartPr>
              <p14:xfrm>
                <a:off x="7879794" y="2974099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D56DF32-4E11-45AE-8D83-757117A8A9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70794" y="29650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A4BEEC-D9A9-4B57-B250-A848751B55ED}"/>
                    </a:ext>
                  </a:extLst>
                </p14:cNvPr>
                <p14:cNvContentPartPr/>
                <p14:nvPr/>
              </p14:nvContentPartPr>
              <p14:xfrm>
                <a:off x="7879434" y="2962219"/>
                <a:ext cx="87480" cy="41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A4BEEC-D9A9-4B57-B250-A848751B55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70434" y="2953219"/>
                  <a:ext cx="1051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 descr="ink of the word outside">
            <a:extLst>
              <a:ext uri="{FF2B5EF4-FFF2-40B4-BE49-F238E27FC236}">
                <a16:creationId xmlns:a16="http://schemas.microsoft.com/office/drawing/2014/main" id="{1B7A16C4-353D-4206-BF25-7D9C4CEE5476}"/>
              </a:ext>
            </a:extLst>
          </p:cNvPr>
          <p:cNvGrpSpPr/>
          <p:nvPr/>
        </p:nvGrpSpPr>
        <p:grpSpPr>
          <a:xfrm>
            <a:off x="9131078" y="2663763"/>
            <a:ext cx="321120" cy="69480"/>
            <a:chOff x="8571105" y="2420996"/>
            <a:chExt cx="3211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63E0A7E-D378-4731-9025-A6ACAA1B1FAD}"/>
                    </a:ext>
                  </a:extLst>
                </p14:cNvPr>
                <p14:cNvContentPartPr/>
                <p14:nvPr/>
              </p14:nvContentPartPr>
              <p14:xfrm>
                <a:off x="8571105" y="2442596"/>
                <a:ext cx="33120" cy="44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63E0A7E-D378-4731-9025-A6ACAA1B1F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62105" y="2433522"/>
                  <a:ext cx="50760" cy="62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BCC732F-2350-4D19-9C36-335685D9EE60}"/>
                    </a:ext>
                  </a:extLst>
                </p14:cNvPr>
                <p14:cNvContentPartPr/>
                <p14:nvPr/>
              </p14:nvContentPartPr>
              <p14:xfrm>
                <a:off x="8613945" y="2438996"/>
                <a:ext cx="29160" cy="41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BCC732F-2350-4D19-9C36-335685D9EE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04945" y="2429996"/>
                  <a:ext cx="4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FD8E726-0E3F-4550-9BC1-5DDFABDEBA6D}"/>
                    </a:ext>
                  </a:extLst>
                </p14:cNvPr>
                <p14:cNvContentPartPr/>
                <p14:nvPr/>
              </p14:nvContentPartPr>
              <p14:xfrm>
                <a:off x="8671545" y="2437916"/>
                <a:ext cx="5760" cy="52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FD8E726-0E3F-4550-9BC1-5DDFABDEBA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2545" y="2428916"/>
                  <a:ext cx="23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83D9891-4A57-4EB0-A471-B742DD161008}"/>
                    </a:ext>
                  </a:extLst>
                </p14:cNvPr>
                <p14:cNvContentPartPr/>
                <p14:nvPr/>
              </p14:nvContentPartPr>
              <p14:xfrm>
                <a:off x="8653185" y="2430716"/>
                <a:ext cx="39240" cy="15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83D9891-4A57-4EB0-A471-B742DD1610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4185" y="2421716"/>
                  <a:ext cx="56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DEDCE20-3624-4EF0-9D4C-81F40306B425}"/>
                    </a:ext>
                  </a:extLst>
                </p14:cNvPr>
                <p14:cNvContentPartPr/>
                <p14:nvPr/>
              </p14:nvContentPartPr>
              <p14:xfrm>
                <a:off x="8703945" y="2431796"/>
                <a:ext cx="34560" cy="48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DEDCE20-3624-4EF0-9D4C-81F40306B4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94850" y="2422796"/>
                  <a:ext cx="52386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19A19FE-3FD6-447E-98D5-79ED9BE4EDCC}"/>
                    </a:ext>
                  </a:extLst>
                </p14:cNvPr>
                <p14:cNvContentPartPr/>
                <p14:nvPr/>
              </p14:nvContentPartPr>
              <p14:xfrm>
                <a:off x="8763705" y="2445836"/>
                <a:ext cx="2880" cy="25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19A19FE-3FD6-447E-98D5-79ED9BE4ED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705" y="2436961"/>
                  <a:ext cx="185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FC8E1C-431A-4900-A710-3015B163F481}"/>
                    </a:ext>
                  </a:extLst>
                </p14:cNvPr>
                <p14:cNvContentPartPr/>
                <p14:nvPr/>
              </p14:nvContentPartPr>
              <p14:xfrm>
                <a:off x="8743545" y="2420996"/>
                <a:ext cx="2880" cy="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FC8E1C-431A-4900-A710-3015B163F4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34545" y="2412896"/>
                  <a:ext cx="20520" cy="19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195E05-C84A-4298-B5B9-1689E4FB6E88}"/>
                    </a:ext>
                  </a:extLst>
                </p14:cNvPr>
                <p14:cNvContentPartPr/>
                <p14:nvPr/>
              </p14:nvContentPartPr>
              <p14:xfrm>
                <a:off x="8789265" y="2426756"/>
                <a:ext cx="5040" cy="47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195E05-C84A-4298-B5B9-1689E4FB6E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79573" y="2417756"/>
                  <a:ext cx="24037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3A6D348-68C7-40B9-BDD9-8458327AF749}"/>
                    </a:ext>
                  </a:extLst>
                </p14:cNvPr>
                <p14:cNvContentPartPr/>
                <p14:nvPr/>
              </p14:nvContentPartPr>
              <p14:xfrm>
                <a:off x="8784945" y="2429996"/>
                <a:ext cx="44280" cy="43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3A6D348-68C7-40B9-BDD9-8458327AF7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75945" y="2420920"/>
                  <a:ext cx="61920" cy="60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049F7B-B302-4D21-A615-0D3DD19A5035}"/>
                    </a:ext>
                  </a:extLst>
                </p14:cNvPr>
                <p14:cNvContentPartPr/>
                <p14:nvPr/>
              </p14:nvContentPartPr>
              <p14:xfrm>
                <a:off x="8861265" y="2433596"/>
                <a:ext cx="20160" cy="43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049F7B-B302-4D21-A615-0D3DD19A50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2265" y="2424670"/>
                  <a:ext cx="3780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B77DECF-8DE8-4817-A339-C5A9684DD92F}"/>
                    </a:ext>
                  </a:extLst>
                </p14:cNvPr>
                <p14:cNvContentPartPr/>
                <p14:nvPr/>
              </p14:nvContentPartPr>
              <p14:xfrm>
                <a:off x="8855505" y="2427476"/>
                <a:ext cx="33120" cy="6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B77DECF-8DE8-4817-A339-C5A9684DD92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46602" y="2418476"/>
                  <a:ext cx="5057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0383527-D88C-4239-A5AA-A1B484124A76}"/>
                    </a:ext>
                  </a:extLst>
                </p14:cNvPr>
                <p14:cNvContentPartPr/>
                <p14:nvPr/>
              </p14:nvContentPartPr>
              <p14:xfrm>
                <a:off x="8863065" y="2453756"/>
                <a:ext cx="29160" cy="7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0383527-D88C-4239-A5AA-A1B484124A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54065" y="2445165"/>
                  <a:ext cx="46800" cy="243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 descr="ink of arrow for third  item in solving the equation">
            <a:extLst>
              <a:ext uri="{FF2B5EF4-FFF2-40B4-BE49-F238E27FC236}">
                <a16:creationId xmlns:a16="http://schemas.microsoft.com/office/drawing/2014/main" id="{496D2DAC-6C91-4D75-B5B9-1F36B04F826E}"/>
              </a:ext>
            </a:extLst>
          </p:cNvPr>
          <p:cNvGrpSpPr/>
          <p:nvPr/>
        </p:nvGrpSpPr>
        <p:grpSpPr>
          <a:xfrm>
            <a:off x="9169274" y="3850822"/>
            <a:ext cx="713520" cy="171000"/>
            <a:chOff x="8609301" y="3608055"/>
            <a:chExt cx="7135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7FE9508-233F-495C-8A01-2F947077D0B8}"/>
                    </a:ext>
                  </a:extLst>
                </p14:cNvPr>
                <p14:cNvContentPartPr/>
                <p14:nvPr/>
              </p14:nvContentPartPr>
              <p14:xfrm>
                <a:off x="8633421" y="3622815"/>
                <a:ext cx="658800" cy="156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7FE9508-233F-495C-8A01-2F947077D0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24416" y="3613815"/>
                  <a:ext cx="67645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7610F2-77A2-4229-A625-0B6F91BF43C4}"/>
                    </a:ext>
                  </a:extLst>
                </p14:cNvPr>
                <p14:cNvContentPartPr/>
                <p14:nvPr/>
              </p14:nvContentPartPr>
              <p14:xfrm>
                <a:off x="9238221" y="3631095"/>
                <a:ext cx="84600" cy="45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7610F2-77A2-4229-A625-0B6F91BF43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29183" y="3622095"/>
                  <a:ext cx="102315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F75BF09-B645-4C38-965F-FFF5C9428F9F}"/>
                    </a:ext>
                  </a:extLst>
                </p14:cNvPr>
                <p14:cNvContentPartPr/>
                <p14:nvPr/>
              </p14:nvContentPartPr>
              <p14:xfrm>
                <a:off x="8624061" y="3628935"/>
                <a:ext cx="720" cy="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F75BF09-B645-4C38-965F-FFF5C9428F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5061" y="3622935"/>
                  <a:ext cx="18360" cy="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0C7F413-CB6E-4968-8906-DFC9548A072E}"/>
                    </a:ext>
                  </a:extLst>
                </p14:cNvPr>
                <p14:cNvContentPartPr/>
                <p14:nvPr/>
              </p14:nvContentPartPr>
              <p14:xfrm>
                <a:off x="8609301" y="3608055"/>
                <a:ext cx="82440" cy="60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0C7F413-CB6E-4968-8906-DFC9548A07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0301" y="3599055"/>
                  <a:ext cx="10008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 descr="ink of the word inside">
            <a:extLst>
              <a:ext uri="{FF2B5EF4-FFF2-40B4-BE49-F238E27FC236}">
                <a16:creationId xmlns:a16="http://schemas.microsoft.com/office/drawing/2014/main" id="{FE47A4C9-50E3-4980-ABBA-49618722C9DA}"/>
              </a:ext>
            </a:extLst>
          </p:cNvPr>
          <p:cNvGrpSpPr/>
          <p:nvPr/>
        </p:nvGrpSpPr>
        <p:grpSpPr>
          <a:xfrm>
            <a:off x="9270683" y="4021353"/>
            <a:ext cx="297000" cy="108000"/>
            <a:chOff x="8710710" y="3778586"/>
            <a:chExt cx="2970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AF4321C-D510-4E13-91C0-FA90B233C205}"/>
                    </a:ext>
                  </a:extLst>
                </p14:cNvPr>
                <p14:cNvContentPartPr/>
                <p14:nvPr/>
              </p14:nvContentPartPr>
              <p14:xfrm>
                <a:off x="8722590" y="3805226"/>
                <a:ext cx="2880" cy="39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AF4321C-D510-4E13-91C0-FA90B233C2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13590" y="3796226"/>
                  <a:ext cx="20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278EA2-979D-4491-A787-47938285FECB}"/>
                    </a:ext>
                  </a:extLst>
                </p14:cNvPr>
                <p14:cNvContentPartPr/>
                <p14:nvPr/>
              </p14:nvContentPartPr>
              <p14:xfrm>
                <a:off x="8710710" y="3778586"/>
                <a:ext cx="108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278EA2-979D-4491-A787-47938285FE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03960" y="3769586"/>
                  <a:ext cx="1431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4CB2E63-DBD5-4DF2-8D4D-156C218384EA}"/>
                    </a:ext>
                  </a:extLst>
                </p14:cNvPr>
                <p14:cNvContentPartPr/>
                <p14:nvPr/>
              </p14:nvContentPartPr>
              <p14:xfrm>
                <a:off x="8750310" y="3798746"/>
                <a:ext cx="5760" cy="42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4CB2E63-DBD5-4DF2-8D4D-156C218384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41310" y="3789746"/>
                  <a:ext cx="23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3DFA260-E925-4A3A-92E8-6DF97F879318}"/>
                    </a:ext>
                  </a:extLst>
                </p14:cNvPr>
                <p14:cNvContentPartPr/>
                <p14:nvPr/>
              </p14:nvContentPartPr>
              <p14:xfrm>
                <a:off x="8750310" y="3802346"/>
                <a:ext cx="43920" cy="50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3DFA260-E925-4A3A-92E8-6DF97F8793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41310" y="3793346"/>
                  <a:ext cx="61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5E2DE8E-34CE-4046-A41E-FDB4C8FE4FA8}"/>
                    </a:ext>
                  </a:extLst>
                </p14:cNvPr>
                <p14:cNvContentPartPr/>
                <p14:nvPr/>
              </p14:nvContentPartPr>
              <p14:xfrm>
                <a:off x="8822670" y="3809186"/>
                <a:ext cx="23400" cy="56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5E2DE8E-34CE-4046-A41E-FDB4C8FE4F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13529" y="3800186"/>
                  <a:ext cx="41316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E1D80F-60DF-4840-B9BD-AF6647721DB6}"/>
                    </a:ext>
                  </a:extLst>
                </p14:cNvPr>
                <p14:cNvContentPartPr/>
                <p14:nvPr/>
              </p14:nvContentPartPr>
              <p14:xfrm>
                <a:off x="8877390" y="3835106"/>
                <a:ext cx="2520" cy="32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E1D80F-60DF-4840-B9BD-AF6647721D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69515" y="3826106"/>
                  <a:ext cx="17955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BD54975-D706-487F-873F-E968DE7EFA50}"/>
                    </a:ext>
                  </a:extLst>
                </p14:cNvPr>
                <p14:cNvContentPartPr/>
                <p14:nvPr/>
              </p14:nvContentPartPr>
              <p14:xfrm>
                <a:off x="8866590" y="3807746"/>
                <a:ext cx="1080" cy="2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BD54975-D706-487F-873F-E968DE7EFA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59840" y="3798746"/>
                  <a:ext cx="1431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BF2389D-2F85-40C0-897C-0E3BD6DC5435}"/>
                    </a:ext>
                  </a:extLst>
                </p14:cNvPr>
                <p14:cNvContentPartPr/>
                <p14:nvPr/>
              </p14:nvContentPartPr>
              <p14:xfrm>
                <a:off x="8912670" y="3834026"/>
                <a:ext cx="5040" cy="36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BF2389D-2F85-40C0-897C-0E3BD6DC54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03670" y="3825026"/>
                  <a:ext cx="22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B8D3420-5A7E-439A-A888-956378164275}"/>
                    </a:ext>
                  </a:extLst>
                </p14:cNvPr>
                <p14:cNvContentPartPr/>
                <p14:nvPr/>
              </p14:nvContentPartPr>
              <p14:xfrm>
                <a:off x="8903670" y="3825746"/>
                <a:ext cx="39960" cy="48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B8D3420-5A7E-439A-A888-9563781642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94670" y="3816746"/>
                  <a:ext cx="57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B4CF8A8-D1DB-4D66-8BE9-77BCAEC30C2E}"/>
                    </a:ext>
                  </a:extLst>
                </p14:cNvPr>
                <p14:cNvContentPartPr/>
                <p14:nvPr/>
              </p14:nvContentPartPr>
              <p14:xfrm>
                <a:off x="8969190" y="3835106"/>
                <a:ext cx="38520" cy="51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B4CF8A8-D1DB-4D66-8BE9-77BCAEC30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60190" y="3826106"/>
                  <a:ext cx="56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F632D0A-E2A3-4543-898C-2D27618707AC}"/>
                    </a:ext>
                  </a:extLst>
                </p14:cNvPr>
                <p14:cNvContentPartPr/>
                <p14:nvPr/>
              </p14:nvContentPartPr>
              <p14:xfrm>
                <a:off x="8969910" y="3813146"/>
                <a:ext cx="30600" cy="22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F632D0A-E2A3-4543-898C-2D27618707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60803" y="3804287"/>
                  <a:ext cx="48450" cy="40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0B60BDA-4D8F-4100-9893-4726099225A7}"/>
                    </a:ext>
                  </a:extLst>
                </p14:cNvPr>
                <p14:cNvContentPartPr/>
                <p14:nvPr/>
              </p14:nvContentPartPr>
              <p14:xfrm>
                <a:off x="8975310" y="3844106"/>
                <a:ext cx="2412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0B60BDA-4D8F-4100-9893-4726099225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66310" y="3834796"/>
                  <a:ext cx="41760" cy="290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 descr="ink of arrow for fourth item in solving the equation">
            <a:extLst>
              <a:ext uri="{FF2B5EF4-FFF2-40B4-BE49-F238E27FC236}">
                <a16:creationId xmlns:a16="http://schemas.microsoft.com/office/drawing/2014/main" id="{3C2533CE-E40E-4E92-B204-956570022C5A}"/>
              </a:ext>
            </a:extLst>
          </p:cNvPr>
          <p:cNvGrpSpPr/>
          <p:nvPr/>
        </p:nvGrpSpPr>
        <p:grpSpPr>
          <a:xfrm>
            <a:off x="9251603" y="3819753"/>
            <a:ext cx="1295640" cy="529200"/>
            <a:chOff x="8691630" y="3576986"/>
            <a:chExt cx="12956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F0598BC-78F8-4719-B105-5C5381D7DCC8}"/>
                    </a:ext>
                  </a:extLst>
                </p14:cNvPr>
                <p14:cNvContentPartPr/>
                <p14:nvPr/>
              </p14:nvContentPartPr>
              <p14:xfrm>
                <a:off x="8697390" y="3576986"/>
                <a:ext cx="1289880" cy="529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F0598BC-78F8-4719-B105-5C5381D7DC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88390" y="3567986"/>
                  <a:ext cx="1307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F51BE0D-6949-4474-8AF7-5A153C7FB1D3}"/>
                    </a:ext>
                  </a:extLst>
                </p14:cNvPr>
                <p14:cNvContentPartPr/>
                <p14:nvPr/>
              </p14:nvContentPartPr>
              <p14:xfrm>
                <a:off x="8691630" y="3915746"/>
                <a:ext cx="49680" cy="43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F51BE0D-6949-4474-8AF7-5A153C7FB1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82630" y="3906746"/>
                  <a:ext cx="673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 descr="ink of the word last">
            <a:extLst>
              <a:ext uri="{FF2B5EF4-FFF2-40B4-BE49-F238E27FC236}">
                <a16:creationId xmlns:a16="http://schemas.microsoft.com/office/drawing/2014/main" id="{D75C94BB-BEA0-4D9B-9C77-4C2FBD045FC9}"/>
              </a:ext>
            </a:extLst>
          </p:cNvPr>
          <p:cNvGrpSpPr/>
          <p:nvPr/>
        </p:nvGrpSpPr>
        <p:grpSpPr>
          <a:xfrm>
            <a:off x="10130003" y="4281633"/>
            <a:ext cx="211320" cy="78120"/>
            <a:chOff x="9570030" y="4038866"/>
            <a:chExt cx="211320" cy="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A4F08C-ECF5-408A-873F-B431A3CC4445}"/>
                    </a:ext>
                  </a:extLst>
                </p14:cNvPr>
                <p14:cNvContentPartPr/>
                <p14:nvPr/>
              </p14:nvContentPartPr>
              <p14:xfrm>
                <a:off x="9570030" y="4068746"/>
                <a:ext cx="42840" cy="48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A4F08C-ECF5-408A-873F-B431A3CC44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61030" y="4059746"/>
                  <a:ext cx="6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C402AEA-5FB1-4365-ABCD-28B5E6B96EC5}"/>
                    </a:ext>
                  </a:extLst>
                </p14:cNvPr>
                <p14:cNvContentPartPr/>
                <p14:nvPr/>
              </p14:nvContentPartPr>
              <p14:xfrm>
                <a:off x="9636270" y="4047146"/>
                <a:ext cx="48600" cy="59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C402AEA-5FB1-4365-ABCD-28B5E6B96E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27270" y="4038146"/>
                  <a:ext cx="66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931BD7-2693-4CF2-A212-27DC6D639240}"/>
                    </a:ext>
                  </a:extLst>
                </p14:cNvPr>
                <p14:cNvContentPartPr/>
                <p14:nvPr/>
              </p14:nvContentPartPr>
              <p14:xfrm>
                <a:off x="9637350" y="4074146"/>
                <a:ext cx="37800" cy="14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931BD7-2693-4CF2-A212-27DC6D6392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28350" y="4065146"/>
                  <a:ext cx="55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B7A001-B4CF-4A02-B15E-5F77A6C1FF9F}"/>
                    </a:ext>
                  </a:extLst>
                </p14:cNvPr>
                <p14:cNvContentPartPr/>
                <p14:nvPr/>
              </p14:nvContentPartPr>
              <p14:xfrm>
                <a:off x="9699630" y="4046786"/>
                <a:ext cx="30240" cy="55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B7A001-B4CF-4A02-B15E-5F77A6C1FF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90736" y="4037786"/>
                  <a:ext cx="47672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E1CD4CA-64F8-465F-BA70-C4322138A0EB}"/>
                    </a:ext>
                  </a:extLst>
                </p14:cNvPr>
                <p14:cNvContentPartPr/>
                <p14:nvPr/>
              </p14:nvContentPartPr>
              <p14:xfrm>
                <a:off x="9762990" y="4052546"/>
                <a:ext cx="8280" cy="50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E1CD4CA-64F8-465F-BA70-C4322138A0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53990" y="4043546"/>
                  <a:ext cx="25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FCD40E4-0BCE-43E2-A588-20BC5F402F5A}"/>
                    </a:ext>
                  </a:extLst>
                </p14:cNvPr>
                <p14:cNvContentPartPr/>
                <p14:nvPr/>
              </p14:nvContentPartPr>
              <p14:xfrm>
                <a:off x="9740670" y="4038866"/>
                <a:ext cx="40680" cy="15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FCD40E4-0BCE-43E2-A588-20BC5F402F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31590" y="4029866"/>
                  <a:ext cx="58478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 descr="ink of the phrase &quot;try it&quot;">
            <a:extLst>
              <a:ext uri="{FF2B5EF4-FFF2-40B4-BE49-F238E27FC236}">
                <a16:creationId xmlns:a16="http://schemas.microsoft.com/office/drawing/2014/main" id="{AE123A75-1A03-45E5-ABED-F098A09FDEDE}"/>
              </a:ext>
            </a:extLst>
          </p:cNvPr>
          <p:cNvGrpSpPr/>
          <p:nvPr/>
        </p:nvGrpSpPr>
        <p:grpSpPr>
          <a:xfrm>
            <a:off x="7909193" y="4633259"/>
            <a:ext cx="427320" cy="275040"/>
            <a:chOff x="6089753" y="4743909"/>
            <a:chExt cx="4273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64B9894-BAA3-42B3-9A73-BC6639C1D05B}"/>
                    </a:ext>
                  </a:extLst>
                </p14:cNvPr>
                <p14:cNvContentPartPr/>
                <p14:nvPr/>
              </p14:nvContentPartPr>
              <p14:xfrm>
                <a:off x="6138353" y="4936869"/>
                <a:ext cx="21240" cy="82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64B9894-BAA3-42B3-9A73-BC6639C1D0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4033" y="4932549"/>
                  <a:ext cx="29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232200C-1D22-4DB4-9E70-6083B5302096}"/>
                    </a:ext>
                  </a:extLst>
                </p14:cNvPr>
                <p14:cNvContentPartPr/>
                <p14:nvPr/>
              </p14:nvContentPartPr>
              <p14:xfrm>
                <a:off x="6089753" y="4905189"/>
                <a:ext cx="68040" cy="46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232200C-1D22-4DB4-9E70-6083B53020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5456" y="4900869"/>
                  <a:ext cx="76635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1B52F9D-87E9-4236-A744-0E69324FE65B}"/>
                    </a:ext>
                  </a:extLst>
                </p14:cNvPr>
                <p14:cNvContentPartPr/>
                <p14:nvPr/>
              </p14:nvContentPartPr>
              <p14:xfrm>
                <a:off x="6180833" y="4914909"/>
                <a:ext cx="16560" cy="702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1B52F9D-87E9-4236-A744-0E69324FE6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76513" y="4910589"/>
                  <a:ext cx="2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23F2C42-C897-4507-BBAC-754418C0AF1B}"/>
                    </a:ext>
                  </a:extLst>
                </p14:cNvPr>
                <p14:cNvContentPartPr/>
                <p14:nvPr/>
              </p14:nvContentPartPr>
              <p14:xfrm>
                <a:off x="6174353" y="4884669"/>
                <a:ext cx="93240" cy="59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23F2C42-C897-4507-BBAC-754418C0AF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70033" y="4880322"/>
                  <a:ext cx="101880" cy="67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2D2E01C-FE34-4912-BCB0-CFC9B12244C3}"/>
                    </a:ext>
                  </a:extLst>
                </p14:cNvPr>
                <p14:cNvContentPartPr/>
                <p14:nvPr/>
              </p14:nvContentPartPr>
              <p14:xfrm>
                <a:off x="6228353" y="4859469"/>
                <a:ext cx="42120" cy="15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2D2E01C-FE34-4912-BCB0-CFC9B12244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24033" y="4855149"/>
                  <a:ext cx="50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DB7FE00-6152-435E-AF1F-D3AA3A1FD297}"/>
                    </a:ext>
                  </a:extLst>
                </p14:cNvPr>
                <p14:cNvContentPartPr/>
                <p14:nvPr/>
              </p14:nvContentPartPr>
              <p14:xfrm>
                <a:off x="6264713" y="4834989"/>
                <a:ext cx="20880" cy="45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DB7FE00-6152-435E-AF1F-D3AA3A1FD29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60393" y="4830669"/>
                  <a:ext cx="29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3247579-2E15-4862-8AEB-3F74EA196DE9}"/>
                    </a:ext>
                  </a:extLst>
                </p14:cNvPr>
                <p14:cNvContentPartPr/>
                <p14:nvPr/>
              </p14:nvContentPartPr>
              <p14:xfrm>
                <a:off x="6270113" y="4871349"/>
                <a:ext cx="25560" cy="63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3247579-2E15-4862-8AEB-3F74EA196D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65793" y="4867053"/>
                  <a:ext cx="34200" cy="7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FFA46A6-A60A-4BF8-80C2-40DC7B2FE331}"/>
                    </a:ext>
                  </a:extLst>
                </p14:cNvPr>
                <p14:cNvContentPartPr/>
                <p14:nvPr/>
              </p14:nvContentPartPr>
              <p14:xfrm>
                <a:off x="6398273" y="4807269"/>
                <a:ext cx="20160" cy="65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FFA46A6-A60A-4BF8-80C2-40DC7B2FE3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93953" y="4802973"/>
                  <a:ext cx="28800" cy="74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85AC4A1-794C-423A-A719-E59409AD25EE}"/>
                    </a:ext>
                  </a:extLst>
                </p14:cNvPr>
                <p14:cNvContentPartPr/>
                <p14:nvPr/>
              </p14:nvContentPartPr>
              <p14:xfrm>
                <a:off x="6370913" y="4765509"/>
                <a:ext cx="1800" cy="2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85AC4A1-794C-423A-A719-E59409AD25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66593" y="4761189"/>
                  <a:ext cx="104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50E2757-6083-4F7F-AABA-0188325F9DAF}"/>
                    </a:ext>
                  </a:extLst>
                </p14:cNvPr>
                <p14:cNvContentPartPr/>
                <p14:nvPr/>
              </p14:nvContentPartPr>
              <p14:xfrm>
                <a:off x="6416273" y="4752549"/>
                <a:ext cx="37800" cy="105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50E2757-6083-4F7F-AABA-0188325F9D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11953" y="4748229"/>
                  <a:ext cx="46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7F96569-26B7-4C73-AE85-B14A92C321A0}"/>
                    </a:ext>
                  </a:extLst>
                </p14:cNvPr>
                <p14:cNvContentPartPr/>
                <p14:nvPr/>
              </p14:nvContentPartPr>
              <p14:xfrm>
                <a:off x="6422033" y="4797909"/>
                <a:ext cx="28800" cy="28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7F96569-26B7-4C73-AE85-B14A92C321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17713" y="4793589"/>
                  <a:ext cx="37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5B903F3-DC94-40DF-B6A3-0B6129F466C4}"/>
                    </a:ext>
                  </a:extLst>
                </p14:cNvPr>
                <p14:cNvContentPartPr/>
                <p14:nvPr/>
              </p14:nvContentPartPr>
              <p14:xfrm>
                <a:off x="6496193" y="4743909"/>
                <a:ext cx="6120" cy="9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5B903F3-DC94-40DF-B6A3-0B6129F466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91873" y="4739589"/>
                  <a:ext cx="147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73AC2E-1FD2-4D79-AA8B-B2F55CE3AFE9}"/>
                    </a:ext>
                  </a:extLst>
                </p14:cNvPr>
                <p14:cNvContentPartPr/>
                <p14:nvPr/>
              </p14:nvContentPartPr>
              <p14:xfrm>
                <a:off x="6509153" y="4787109"/>
                <a:ext cx="7920" cy="9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73AC2E-1FD2-4D79-AA8B-B2F55CE3AF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4833" y="4782789"/>
                  <a:ext cx="1656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 descr="ink of the equation = x^2 + 4x + 3">
            <a:extLst>
              <a:ext uri="{FF2B5EF4-FFF2-40B4-BE49-F238E27FC236}">
                <a16:creationId xmlns:a16="http://schemas.microsoft.com/office/drawing/2014/main" id="{EEF4B929-3C78-422B-84A0-0679F3658DB2}"/>
              </a:ext>
            </a:extLst>
          </p:cNvPr>
          <p:cNvGrpSpPr/>
          <p:nvPr/>
        </p:nvGrpSpPr>
        <p:grpSpPr>
          <a:xfrm>
            <a:off x="9927197" y="6034342"/>
            <a:ext cx="906251" cy="168840"/>
            <a:chOff x="9067341" y="6129524"/>
            <a:chExt cx="906251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28A897D-79E4-416A-90F2-3D407BB1ED49}"/>
                    </a:ext>
                  </a:extLst>
                </p14:cNvPr>
                <p14:cNvContentPartPr/>
                <p14:nvPr/>
              </p14:nvContentPartPr>
              <p14:xfrm>
                <a:off x="9363392" y="6144284"/>
                <a:ext cx="47160" cy="154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28A897D-79E4-416A-90F2-3D407BB1ED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59072" y="6139954"/>
                  <a:ext cx="55800" cy="162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29D045A-E214-42FC-B62A-06B1BAB8E5D8}"/>
                    </a:ext>
                  </a:extLst>
                </p14:cNvPr>
                <p14:cNvContentPartPr/>
                <p14:nvPr/>
              </p14:nvContentPartPr>
              <p14:xfrm>
                <a:off x="9347192" y="6161924"/>
                <a:ext cx="86040" cy="121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29D045A-E214-42FC-B62A-06B1BAB8E5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42872" y="6157591"/>
                  <a:ext cx="94680" cy="130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F752607-E7C1-412C-8945-444993062919}"/>
                    </a:ext>
                  </a:extLst>
                </p14:cNvPr>
                <p14:cNvContentPartPr/>
                <p14:nvPr/>
              </p14:nvContentPartPr>
              <p14:xfrm>
                <a:off x="9441872" y="6129524"/>
                <a:ext cx="44640" cy="60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F752607-E7C1-412C-8945-4449930629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37517" y="6125204"/>
                  <a:ext cx="5335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FD67ECA-FE93-4A97-9B83-5773433C45DF}"/>
                    </a:ext>
                  </a:extLst>
                </p14:cNvPr>
                <p14:cNvContentPartPr/>
                <p14:nvPr/>
              </p14:nvContentPartPr>
              <p14:xfrm>
                <a:off x="9544112" y="6184964"/>
                <a:ext cx="16560" cy="86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FD67ECA-FE93-4A97-9B83-5773433C45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9792" y="6180644"/>
                  <a:ext cx="25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1C68D0-6DA8-4691-800B-76A81E33FCC2}"/>
                    </a:ext>
                  </a:extLst>
                </p14:cNvPr>
                <p14:cNvContentPartPr/>
                <p14:nvPr/>
              </p14:nvContentPartPr>
              <p14:xfrm>
                <a:off x="9527192" y="6226724"/>
                <a:ext cx="46080" cy="13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1C68D0-6DA8-4691-800B-76A81E33FCC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22905" y="6222284"/>
                  <a:ext cx="54653" cy="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E569AD9-694A-42B4-88DF-EB73D6BBF780}"/>
                    </a:ext>
                  </a:extLst>
                </p14:cNvPr>
                <p14:cNvContentPartPr/>
                <p14:nvPr/>
              </p14:nvContentPartPr>
              <p14:xfrm>
                <a:off x="9621152" y="6162644"/>
                <a:ext cx="57960" cy="65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E569AD9-694A-42B4-88DF-EB73D6BBF78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16832" y="6158324"/>
                  <a:ext cx="66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9F09C18-F8F4-4CD8-9C95-69222205913A}"/>
                    </a:ext>
                  </a:extLst>
                </p14:cNvPr>
                <p14:cNvContentPartPr/>
                <p14:nvPr/>
              </p14:nvContentPartPr>
              <p14:xfrm>
                <a:off x="9667952" y="6165164"/>
                <a:ext cx="28080" cy="125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9F09C18-F8F4-4CD8-9C95-6922220591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63632" y="6160844"/>
                  <a:ext cx="36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9C5F0B8-8B64-45A6-8B5A-E9F2F2C18297}"/>
                    </a:ext>
                  </a:extLst>
                </p14:cNvPr>
                <p14:cNvContentPartPr/>
                <p14:nvPr/>
              </p14:nvContentPartPr>
              <p14:xfrm>
                <a:off x="9734912" y="6189284"/>
                <a:ext cx="27720" cy="84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9C5F0B8-8B64-45A6-8B5A-E9F2F2C182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0592" y="6184964"/>
                  <a:ext cx="36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99EF53D-85FD-4A55-90E8-F306BDB1C2C0}"/>
                    </a:ext>
                  </a:extLst>
                </p14:cNvPr>
                <p14:cNvContentPartPr/>
                <p14:nvPr/>
              </p14:nvContentPartPr>
              <p14:xfrm>
                <a:off x="9718712" y="6200444"/>
                <a:ext cx="81720" cy="70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99EF53D-85FD-4A55-90E8-F306BDB1C2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14392" y="6196124"/>
                  <a:ext cx="90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19C917D-AE26-4771-BBE7-F8B5CFD45009}"/>
                    </a:ext>
                  </a:extLst>
                </p14:cNvPr>
                <p14:cNvContentPartPr/>
                <p14:nvPr/>
              </p14:nvContentPartPr>
              <p14:xfrm>
                <a:off x="9836072" y="6186044"/>
                <a:ext cx="10800" cy="80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19C917D-AE26-4771-BBE7-F8B5CFD450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31752" y="6181724"/>
                  <a:ext cx="19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7C3E0C6-D274-45F3-9C24-1975DF7E530C}"/>
                    </a:ext>
                  </a:extLst>
                </p14:cNvPr>
                <p14:cNvContentPartPr/>
                <p14:nvPr/>
              </p14:nvContentPartPr>
              <p14:xfrm>
                <a:off x="9816632" y="6213764"/>
                <a:ext cx="53280" cy="13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7C3E0C6-D274-45F3-9C24-1975DF7E53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12312" y="6209444"/>
                  <a:ext cx="61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8C35689-3343-44E4-816F-ACF81ED42F68}"/>
                    </a:ext>
                  </a:extLst>
                </p14:cNvPr>
                <p14:cNvContentPartPr/>
                <p14:nvPr/>
              </p14:nvContentPartPr>
              <p14:xfrm>
                <a:off x="9900512" y="6148964"/>
                <a:ext cx="73080" cy="126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8C35689-3343-44E4-816F-ACF81ED42F6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96192" y="6144644"/>
                  <a:ext cx="81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18857D5-F845-4E2B-888B-69AD972FF51C}"/>
                    </a:ext>
                  </a:extLst>
                </p14:cNvPr>
                <p14:cNvContentPartPr/>
                <p14:nvPr/>
              </p14:nvContentPartPr>
              <p14:xfrm>
                <a:off x="9071301" y="6195947"/>
                <a:ext cx="117000" cy="201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18857D5-F845-4E2B-888B-69AD972FF5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66981" y="6191627"/>
                  <a:ext cx="12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5682F84-784B-4E9C-B015-B86E52EEBF19}"/>
                    </a:ext>
                  </a:extLst>
                </p14:cNvPr>
                <p14:cNvContentPartPr/>
                <p14:nvPr/>
              </p14:nvContentPartPr>
              <p14:xfrm>
                <a:off x="9067341" y="6243827"/>
                <a:ext cx="120960" cy="12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5682F84-784B-4E9C-B015-B86E52EEBF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63021" y="6239507"/>
                  <a:ext cx="12960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 descr="ink of the word Answer and the equation x^2 +x + 3x +3">
            <a:extLst>
              <a:ext uri="{FF2B5EF4-FFF2-40B4-BE49-F238E27FC236}">
                <a16:creationId xmlns:a16="http://schemas.microsoft.com/office/drawing/2014/main" id="{5CD429A5-0730-4972-9DD7-BEF1AED12038}"/>
              </a:ext>
            </a:extLst>
          </p:cNvPr>
          <p:cNvGrpSpPr/>
          <p:nvPr/>
        </p:nvGrpSpPr>
        <p:grpSpPr>
          <a:xfrm>
            <a:off x="8023167" y="6064862"/>
            <a:ext cx="1734705" cy="354863"/>
            <a:chOff x="7163311" y="6160044"/>
            <a:chExt cx="1734705" cy="354863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73BF02E-945D-4946-95D5-169BC720A7EE}"/>
                </a:ext>
              </a:extLst>
            </p:cNvPr>
            <p:cNvGrpSpPr/>
            <p:nvPr/>
          </p:nvGrpSpPr>
          <p:grpSpPr>
            <a:xfrm>
              <a:off x="7163311" y="6210607"/>
              <a:ext cx="470880" cy="137160"/>
              <a:chOff x="6034449" y="6008190"/>
              <a:chExt cx="470880" cy="1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37E4161F-A641-4A2F-B9FB-6C06885EF0D2}"/>
                      </a:ext>
                    </a:extLst>
                  </p14:cNvPr>
                  <p14:cNvContentPartPr/>
                  <p14:nvPr/>
                </p14:nvContentPartPr>
                <p14:xfrm>
                  <a:off x="6039849" y="6022950"/>
                  <a:ext cx="60480" cy="10476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37E4161F-A641-4A2F-B9FB-6C06885EF0D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035503" y="6018615"/>
                    <a:ext cx="69172" cy="113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15E2515B-A29A-4C27-954F-BFCD8C4503CE}"/>
                      </a:ext>
                    </a:extLst>
                  </p14:cNvPr>
                  <p14:cNvContentPartPr/>
                  <p14:nvPr/>
                </p14:nvContentPartPr>
                <p14:xfrm>
                  <a:off x="6034449" y="6063270"/>
                  <a:ext cx="56160" cy="270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15E2515B-A29A-4C27-954F-BFCD8C4503C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030129" y="6058950"/>
                    <a:ext cx="648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8FB6397A-45A5-4772-AF4F-47AD8CE30B53}"/>
                      </a:ext>
                    </a:extLst>
                  </p14:cNvPr>
                  <p14:cNvContentPartPr/>
                  <p14:nvPr/>
                </p14:nvContentPartPr>
                <p14:xfrm>
                  <a:off x="6104649" y="6035550"/>
                  <a:ext cx="22680" cy="903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8FB6397A-45A5-4772-AF4F-47AD8CE30B5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100329" y="6031247"/>
                    <a:ext cx="31320" cy="98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F435B6DA-9712-47C8-87F1-D7478E89924E}"/>
                      </a:ext>
                    </a:extLst>
                  </p14:cNvPr>
                  <p14:cNvContentPartPr/>
                  <p14:nvPr/>
                </p14:nvContentPartPr>
                <p14:xfrm>
                  <a:off x="6105009" y="6041670"/>
                  <a:ext cx="74160" cy="918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F435B6DA-9712-47C8-87F1-D7478E89924E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6100689" y="6037350"/>
                    <a:ext cx="8280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277452EE-0164-4C0E-A991-ADD8D8B13F31}"/>
                      </a:ext>
                    </a:extLst>
                  </p14:cNvPr>
                  <p14:cNvContentPartPr/>
                  <p14:nvPr/>
                </p14:nvContentPartPr>
                <p14:xfrm>
                  <a:off x="6150009" y="6022230"/>
                  <a:ext cx="34920" cy="1231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277452EE-0164-4C0E-A991-ADD8D8B13F31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145689" y="6017910"/>
                    <a:ext cx="435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3688B3CC-56F0-4F18-B30D-C3F5BB55EC9D}"/>
                      </a:ext>
                    </a:extLst>
                  </p14:cNvPr>
                  <p14:cNvContentPartPr/>
                  <p14:nvPr/>
                </p14:nvContentPartPr>
                <p14:xfrm>
                  <a:off x="6190689" y="6023670"/>
                  <a:ext cx="47520" cy="1026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3688B3CC-56F0-4F18-B30D-C3F5BB55EC9D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186369" y="6019350"/>
                    <a:ext cx="561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F47C2B6D-111F-4C85-8A34-F3974F3E2B73}"/>
                      </a:ext>
                    </a:extLst>
                  </p14:cNvPr>
                  <p14:cNvContentPartPr/>
                  <p14:nvPr/>
                </p14:nvContentPartPr>
                <p14:xfrm>
                  <a:off x="6257649" y="6017190"/>
                  <a:ext cx="64800" cy="1029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F47C2B6D-111F-4C85-8A34-F3974F3E2B73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6253329" y="6012870"/>
                    <a:ext cx="7344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D02D2546-125A-452A-B899-32E55B911F7D}"/>
                      </a:ext>
                    </a:extLst>
                  </p14:cNvPr>
                  <p14:cNvContentPartPr/>
                  <p14:nvPr/>
                </p14:nvContentPartPr>
                <p14:xfrm>
                  <a:off x="6349809" y="6031590"/>
                  <a:ext cx="39600" cy="6660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D02D2546-125A-452A-B899-32E55B911F7D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6345489" y="6027270"/>
                    <a:ext cx="4824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E28CE59-7311-40CC-B55F-1BD28038D246}"/>
                      </a:ext>
                    </a:extLst>
                  </p14:cNvPr>
                  <p14:cNvContentPartPr/>
                  <p14:nvPr/>
                </p14:nvContentPartPr>
                <p14:xfrm>
                  <a:off x="6339009" y="6008190"/>
                  <a:ext cx="33840" cy="2016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E28CE59-7311-40CC-B55F-1BD28038D246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6334734" y="6003946"/>
                    <a:ext cx="42389" cy="2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A078D1CC-6724-4279-BED5-54AF0770CF03}"/>
                      </a:ext>
                    </a:extLst>
                  </p14:cNvPr>
                  <p14:cNvContentPartPr/>
                  <p14:nvPr/>
                </p14:nvContentPartPr>
                <p14:xfrm>
                  <a:off x="6349809" y="6034110"/>
                  <a:ext cx="35640" cy="277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A078D1CC-6724-4279-BED5-54AF0770CF0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6345532" y="6029790"/>
                    <a:ext cx="44194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8A1CAFF8-91E2-430C-9701-1593DFB69D77}"/>
                      </a:ext>
                    </a:extLst>
                  </p14:cNvPr>
                  <p14:cNvContentPartPr/>
                  <p14:nvPr/>
                </p14:nvContentPartPr>
                <p14:xfrm>
                  <a:off x="6409929" y="6012150"/>
                  <a:ext cx="69120" cy="8712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8A1CAFF8-91E2-430C-9701-1593DFB69D7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6405609" y="6007830"/>
                    <a:ext cx="7776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9F3F88FD-9306-4F05-8901-C135C6D65BF6}"/>
                      </a:ext>
                    </a:extLst>
                  </p14:cNvPr>
                  <p14:cNvContentPartPr/>
                  <p14:nvPr/>
                </p14:nvContentPartPr>
                <p14:xfrm>
                  <a:off x="6497049" y="6023670"/>
                  <a:ext cx="1800" cy="504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9F3F88FD-9306-4F05-8901-C135C6D65BF6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492729" y="6019350"/>
                    <a:ext cx="1044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17AF307A-F4C9-4141-820C-A92B08874C4A}"/>
                      </a:ext>
                    </a:extLst>
                  </p14:cNvPr>
                  <p14:cNvContentPartPr/>
                  <p14:nvPr/>
                </p14:nvContentPartPr>
                <p14:xfrm>
                  <a:off x="6504609" y="6067950"/>
                  <a:ext cx="720" cy="36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17AF307A-F4C9-4141-820C-A92B08874C4A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6500289" y="6063630"/>
                    <a:ext cx="9360" cy="9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EC867B3-D68F-4CAE-9A3A-2270712DC163}"/>
                    </a:ext>
                  </a:extLst>
                </p14:cNvPr>
                <p14:cNvContentPartPr/>
                <p14:nvPr/>
              </p14:nvContentPartPr>
              <p14:xfrm>
                <a:off x="7898313" y="6200743"/>
                <a:ext cx="44640" cy="114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EC867B3-D68F-4CAE-9A3A-2270712DC1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93993" y="6196423"/>
                  <a:ext cx="53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2384AB6-D4DC-4529-9D10-2B28335A051B}"/>
                    </a:ext>
                  </a:extLst>
                </p14:cNvPr>
                <p14:cNvContentPartPr/>
                <p14:nvPr/>
              </p14:nvContentPartPr>
              <p14:xfrm>
                <a:off x="7894353" y="6199663"/>
                <a:ext cx="57240" cy="100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2384AB6-D4DC-4529-9D10-2B28335A051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90033" y="6195343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A3F830-B142-46EB-8735-4A65265D3FAD}"/>
                    </a:ext>
                  </a:extLst>
                </p14:cNvPr>
                <p14:cNvContentPartPr/>
                <p14:nvPr/>
              </p14:nvContentPartPr>
              <p14:xfrm>
                <a:off x="7972473" y="6162583"/>
                <a:ext cx="51840" cy="49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A3F830-B142-46EB-8735-4A65265D3F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68153" y="6158263"/>
                  <a:ext cx="60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B83406C-0EA6-4CCF-8932-B0F5E1A90DB7}"/>
                    </a:ext>
                  </a:extLst>
                </p14:cNvPr>
                <p14:cNvContentPartPr/>
                <p14:nvPr/>
              </p14:nvContentPartPr>
              <p14:xfrm>
                <a:off x="8094873" y="6214423"/>
                <a:ext cx="10440" cy="64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B83406C-0EA6-4CCF-8932-B0F5E1A90D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90553" y="6210127"/>
                  <a:ext cx="19080" cy="72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9E83D8-FCDA-4A75-AD0F-2849B28C44CD}"/>
                    </a:ext>
                  </a:extLst>
                </p14:cNvPr>
                <p14:cNvContentPartPr/>
                <p14:nvPr/>
              </p14:nvContentPartPr>
              <p14:xfrm>
                <a:off x="8083713" y="6243223"/>
                <a:ext cx="24840" cy="6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9E83D8-FCDA-4A75-AD0F-2849B28C44C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79393" y="6239119"/>
                  <a:ext cx="33480" cy="15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E20FF97-21A1-4422-BB4E-574A74015E1A}"/>
                    </a:ext>
                  </a:extLst>
                </p14:cNvPr>
                <p14:cNvContentPartPr/>
                <p14:nvPr/>
              </p14:nvContentPartPr>
              <p14:xfrm>
                <a:off x="8186656" y="6180924"/>
                <a:ext cx="59400" cy="123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E20FF97-21A1-4422-BB4E-574A74015E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82362" y="6176604"/>
                  <a:ext cx="67988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4C86C12-F216-459B-8AE8-BC14725834CD}"/>
                    </a:ext>
                  </a:extLst>
                </p14:cNvPr>
                <p14:cNvContentPartPr/>
                <p14:nvPr/>
              </p14:nvContentPartPr>
              <p14:xfrm>
                <a:off x="8177296" y="6189204"/>
                <a:ext cx="98640" cy="1270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4C86C12-F216-459B-8AE8-BC14725834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72992" y="6184884"/>
                  <a:ext cx="107249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F02351-B7BE-40FC-A257-21C856A2C987}"/>
                    </a:ext>
                  </a:extLst>
                </p14:cNvPr>
                <p14:cNvContentPartPr/>
                <p14:nvPr/>
              </p14:nvContentPartPr>
              <p14:xfrm>
                <a:off x="8338216" y="6198564"/>
                <a:ext cx="18720" cy="90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F02351-B7BE-40FC-A257-21C856A2C9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33896" y="6194244"/>
                  <a:ext cx="27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0630280-BD2A-4A23-98E0-C6CDF02C9370}"/>
                    </a:ext>
                  </a:extLst>
                </p14:cNvPr>
                <p14:cNvContentPartPr/>
                <p14:nvPr/>
              </p14:nvContentPartPr>
              <p14:xfrm>
                <a:off x="8316976" y="6236724"/>
                <a:ext cx="42120" cy="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0630280-BD2A-4A23-98E0-C6CDF02C93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12693" y="6232404"/>
                  <a:ext cx="50687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B6D7F56-54D2-4AB7-A70C-E395103CC3C2}"/>
                    </a:ext>
                  </a:extLst>
                </p14:cNvPr>
                <p14:cNvContentPartPr/>
                <p14:nvPr/>
              </p14:nvContentPartPr>
              <p14:xfrm>
                <a:off x="8434336" y="6166884"/>
                <a:ext cx="90000" cy="134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B6D7F56-54D2-4AB7-A70C-E395103CC3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30033" y="6162564"/>
                  <a:ext cx="98606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9BF5D12-F95F-45B6-B6E6-C7C63B6BE20E}"/>
                    </a:ext>
                  </a:extLst>
                </p14:cNvPr>
                <p14:cNvContentPartPr/>
                <p14:nvPr/>
              </p14:nvContentPartPr>
              <p14:xfrm>
                <a:off x="8554936" y="6181284"/>
                <a:ext cx="57240" cy="107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9BF5D12-F95F-45B6-B6E6-C7C63B6BE2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50616" y="6176964"/>
                  <a:ext cx="65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F0112DD-D16A-4D0F-87C3-770F512A904F}"/>
                    </a:ext>
                  </a:extLst>
                </p14:cNvPr>
                <p14:cNvContentPartPr/>
                <p14:nvPr/>
              </p14:nvContentPartPr>
              <p14:xfrm>
                <a:off x="8546296" y="6194964"/>
                <a:ext cx="81720" cy="71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F0112DD-D16A-4D0F-87C3-770F512A90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41976" y="6190644"/>
                  <a:ext cx="90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D3CEE7-62B5-4184-BCC5-8659E9E610CD}"/>
                    </a:ext>
                  </a:extLst>
                </p14:cNvPr>
                <p14:cNvContentPartPr/>
                <p14:nvPr/>
              </p14:nvContentPartPr>
              <p14:xfrm>
                <a:off x="8708296" y="6178044"/>
                <a:ext cx="18720" cy="87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D3CEE7-62B5-4184-BCC5-8659E9E610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04058" y="6173724"/>
                  <a:ext cx="27197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D2E353C-1216-4E36-BAC7-029A8A2FF431}"/>
                    </a:ext>
                  </a:extLst>
                </p14:cNvPr>
                <p14:cNvContentPartPr/>
                <p14:nvPr/>
              </p14:nvContentPartPr>
              <p14:xfrm>
                <a:off x="8687416" y="6211164"/>
                <a:ext cx="66600" cy="11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D2E353C-1216-4E36-BAC7-029A8A2FF43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83073" y="6206844"/>
                  <a:ext cx="75287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070475B-509F-4E40-BB7D-5CD25769D2FF}"/>
                    </a:ext>
                  </a:extLst>
                </p14:cNvPr>
                <p14:cNvContentPartPr/>
                <p14:nvPr/>
              </p14:nvContentPartPr>
              <p14:xfrm>
                <a:off x="8798296" y="6160044"/>
                <a:ext cx="99720" cy="163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070475B-509F-4E40-BB7D-5CD25769D2F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93960" y="6155724"/>
                  <a:ext cx="108391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A3207FB-2C6E-4268-8336-1CDAD357AF0C}"/>
                    </a:ext>
                  </a:extLst>
                </p14:cNvPr>
                <p14:cNvContentPartPr/>
                <p14:nvPr/>
              </p14:nvContentPartPr>
              <p14:xfrm>
                <a:off x="8804181" y="6504467"/>
                <a:ext cx="6120" cy="104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A3207FB-2C6E-4268-8336-1CDAD357AF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99861" y="6500147"/>
                  <a:ext cx="14760" cy="1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7" name="Oval 376" descr="Small circle">
            <a:extLst>
              <a:ext uri="{FF2B5EF4-FFF2-40B4-BE49-F238E27FC236}">
                <a16:creationId xmlns:a16="http://schemas.microsoft.com/office/drawing/2014/main" id="{7255067E-B270-4C60-9942-FD76042C4078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540109" y="5028839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TextBox 377" descr="Number 2">
            <a:extLst>
              <a:ext uri="{FF2B5EF4-FFF2-40B4-BE49-F238E27FC236}">
                <a16:creationId xmlns:a16="http://schemas.microsoft.com/office/drawing/2014/main" id="{B5A2E817-44D0-46CC-8800-AEA0E70BAF4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1768" y="5049913"/>
            <a:ext cx="6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3529C2A7-65E4-4FC7-9520-199AD187D134}"/>
              </a:ext>
            </a:extLst>
          </p:cNvPr>
          <p:cNvSpPr txBox="1"/>
          <p:nvPr/>
        </p:nvSpPr>
        <p:spPr>
          <a:xfrm>
            <a:off x="533400" y="3715000"/>
            <a:ext cx="532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Aft>
                <a:spcPts val="600"/>
              </a:spcAft>
              <a:buNone/>
              <a:defRPr/>
            </a:pP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See it in action!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383" name="Oval 382" descr="Small circle">
            <a:extLst>
              <a:ext uri="{FF2B5EF4-FFF2-40B4-BE49-F238E27FC236}">
                <a16:creationId xmlns:a16="http://schemas.microsoft.com/office/drawing/2014/main" id="{57424BF6-D045-49AC-BBD0-FFC8E94D6D7C}"/>
              </a:ext>
            </a:extLst>
          </p:cNvPr>
          <p:cNvSpPr/>
          <p:nvPr/>
        </p:nvSpPr>
        <p:spPr bwMode="blackWhite">
          <a:xfrm>
            <a:off x="547292" y="5828559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 descr="Number 2">
            <a:extLst>
              <a:ext uri="{FF2B5EF4-FFF2-40B4-BE49-F238E27FC236}">
                <a16:creationId xmlns:a16="http://schemas.microsoft.com/office/drawing/2014/main" id="{BE9225E8-E7CF-4FB3-8D0A-19BFED15EF7A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85" y="5847038"/>
            <a:ext cx="6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A6B76C06-060D-44F5-99E9-33B11FCCE8BC}"/>
              </a:ext>
            </a:extLst>
          </p:cNvPr>
          <p:cNvSpPr txBox="1"/>
          <p:nvPr/>
        </p:nvSpPr>
        <p:spPr>
          <a:xfrm>
            <a:off x="1028700" y="4172750"/>
            <a:ext cx="48386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Go into slideshow mode and then click your mouse button to click through the animations.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Solve the problem! Ink the answer while in presenter mode on the slide. </a:t>
            </a:r>
          </a:p>
          <a:p>
            <a:pPr>
              <a:spcAft>
                <a:spcPts val="600"/>
              </a:spcAft>
              <a:defRPr/>
            </a:pP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How’d you do? Click the mouse button one last time to reveal the answer.</a:t>
            </a:r>
            <a:endParaRPr lang="en-US" sz="1400" dirty="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7EFF59B4-A5A6-4385-A531-C4F1DCD3D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2750" y="2656953"/>
            <a:ext cx="729177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ink replay icon">
            <a:extLst>
              <a:ext uri="{FF2B5EF4-FFF2-40B4-BE49-F238E27FC236}">
                <a16:creationId xmlns:a16="http://schemas.microsoft.com/office/drawing/2014/main" id="{0EBAF77D-EE0D-1C4C-AB08-11AB2E64F18C}"/>
              </a:ext>
            </a:extLst>
          </p:cNvPr>
          <p:cNvPicPr>
            <a:picLocks noChangeAspect="1"/>
          </p:cNvPicPr>
          <p:nvPr/>
        </p:nvPicPr>
        <p:blipFill>
          <a:blip r:embed="rId284">
            <a:extLst>
              <a:ext uri="{96DAC541-7B7A-43D3-8B79-37D633B846F1}">
                <asvg:svgBlip xmlns:asvg="http://schemas.microsoft.com/office/drawing/2016/SVG/main" r:embed="rId285"/>
              </a:ext>
            </a:extLst>
          </a:blip>
          <a:stretch>
            <a:fillRect/>
          </a:stretch>
        </p:blipFill>
        <p:spPr>
          <a:xfrm>
            <a:off x="1236038" y="27913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F1B6-1B41-3541-99F8-CCB055AA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 panose="020B0502040204020203" pitchFamily="34" charset="0"/>
              </a:rPr>
              <a:t>More questions about ink?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3AB-76E3-7540-91EF-11D12B9285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</a:pPr>
            <a:r>
              <a:rPr lang="en-US">
                <a:cs typeface="Segoe UI Light" panose="020B0502040204020203" pitchFamily="34" charset="0"/>
              </a:rPr>
              <a:t>Type what you want to know into the</a:t>
            </a:r>
            <a:r>
              <a:rPr lang="en-US">
                <a:solidFill>
                  <a:srgbClr val="D24726"/>
                </a:solidFill>
                <a:cs typeface="Segoe UI Light" panose="020B0502040204020203" pitchFamily="34" charset="0"/>
              </a:rPr>
              <a:t> </a:t>
            </a:r>
            <a:r>
              <a:rPr lang="en-US" b="1">
                <a:solidFill>
                  <a:schemeClr val="tx1"/>
                </a:solidFill>
                <a:cs typeface="Segoe UI Semibold" panose="020B0702040204020203" pitchFamily="34" charset="0"/>
              </a:rPr>
              <a:t>Search bar</a:t>
            </a:r>
            <a:r>
              <a:rPr lang="en-US" b="1">
                <a:solidFill>
                  <a:schemeClr val="tx1"/>
                </a:solidFill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ts val="3600"/>
              </a:lnSpc>
              <a:spcBef>
                <a:spcPts val="1500"/>
              </a:spcBef>
              <a:spcAft>
                <a:spcPts val="0"/>
              </a:spcAft>
            </a:pPr>
            <a:r>
              <a:rPr lang="en-US" dirty="0">
                <a:cs typeface="Segoe UI Light"/>
                <a:hlinkClick r:id="rId2"/>
              </a:rPr>
              <a:t>See this guide for available ink features</a:t>
            </a:r>
            <a:r>
              <a:rPr lang="en-US" dirty="0">
                <a:cs typeface="Segoe UI Light"/>
              </a:rPr>
              <a:t> </a:t>
            </a:r>
            <a:endParaRPr lang="en-US"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Bef>
                <a:spcPts val="1500"/>
              </a:spcBef>
              <a:spcAft>
                <a:spcPts val="0"/>
              </a:spcAft>
            </a:pPr>
            <a:r>
              <a:rPr lang="en-US">
                <a:cs typeface="Segoe UI Light" panose="020B0502040204020203" pitchFamily="34" charset="0"/>
                <a:hlinkClick r:id="rId3"/>
              </a:rPr>
              <a:t>Give feedback about this tour</a:t>
            </a:r>
            <a:endParaRPr lang="en-US"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endParaRPr lang="en-US"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endParaRPr lang="en-US">
              <a:cs typeface="Segoe UI Light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01999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260247_WAC.pptx" id="{F2682B56-44BC-40B3-B481-AD4969A53F6C}" vid="{4B878AC7-3D3F-42EE-8E31-8D4AB98FD5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A872F5-C786-4F0E-83F8-BEC4C116F8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1D123-CC6D-4E02-8BCC-10427A2724F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9511A2A-F2C1-420E-82D1-57C4E4503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Surface Pen tutorial</Template>
  <TotalTime>0</TotalTime>
  <Words>516</Words>
  <Application>Microsoft Office PowerPoint</Application>
  <PresentationFormat>Widescreen</PresentationFormat>
  <Paragraphs>68</Paragraphs>
  <Slides>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Segoe UI</vt:lpstr>
      <vt:lpstr>WelcomeDoc</vt:lpstr>
      <vt:lpstr>Draw and express your ideas</vt:lpstr>
      <vt:lpstr>The power’s in the pen</vt:lpstr>
      <vt:lpstr>Try it out! </vt:lpstr>
      <vt:lpstr>Perfect penmanship, we can help!</vt:lpstr>
      <vt:lpstr>Click to add title</vt:lpstr>
      <vt:lpstr>Let’s get it straight! </vt:lpstr>
      <vt:lpstr>Powerful presentations </vt:lpstr>
      <vt:lpstr>More questions about ink?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 and express your ideas</dc:title>
  <dc:creator>Mohamed</dc:creator>
  <cp:keywords/>
  <cp:lastModifiedBy>Mohamed</cp:lastModifiedBy>
  <cp:revision>1</cp:revision>
  <dcterms:created xsi:type="dcterms:W3CDTF">2021-03-05T15:03:55Z</dcterms:created>
  <dcterms:modified xsi:type="dcterms:W3CDTF">2021-03-05T15:04:06Z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